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4"/>
  </p:notesMasterIdLst>
  <p:sldIdLst>
    <p:sldId id="367" r:id="rId5"/>
    <p:sldId id="372" r:id="rId6"/>
    <p:sldId id="260" r:id="rId7"/>
    <p:sldId id="374" r:id="rId8"/>
    <p:sldId id="351" r:id="rId9"/>
    <p:sldId id="373" r:id="rId10"/>
    <p:sldId id="352" r:id="rId11"/>
    <p:sldId id="342" r:id="rId12"/>
    <p:sldId id="368" r:id="rId13"/>
    <p:sldId id="339" r:id="rId14"/>
    <p:sldId id="348" r:id="rId15"/>
    <p:sldId id="369" r:id="rId16"/>
    <p:sldId id="340" r:id="rId17"/>
    <p:sldId id="343" r:id="rId18"/>
    <p:sldId id="344" r:id="rId19"/>
    <p:sldId id="345" r:id="rId20"/>
    <p:sldId id="264" r:id="rId21"/>
    <p:sldId id="370" r:id="rId22"/>
    <p:sldId id="375" r:id="rId23"/>
  </p:sldIdLst>
  <p:sldSz cx="12192000" cy="6858000"/>
  <p:notesSz cx="6858000" cy="9144000"/>
  <p:embeddedFontLst>
    <p:embeddedFont>
      <p:font typeface="Gill Sans" panose="020B0604020202020204" charset="0"/>
      <p:regular r:id="rId25"/>
      <p:bold r:id="rId26"/>
    </p:embeddedFont>
    <p:embeddedFont>
      <p:font typeface="Sniglet" panose="020B0604020202020204" charset="0"/>
      <p:regular r:id="rId27"/>
      <p:bold r:id="rId28"/>
      <p:italic r:id="rId29"/>
      <p:boldItalic r:id="rId30"/>
    </p:embeddedFont>
    <p:embeddedFont>
      <p:font typeface="Work Sans"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8" roundtripDataSignature="AMtx7mjHD/K0Vb+OMBvk8HTgOORbtidI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0F0F"/>
    <a:srgbClr val="010423"/>
    <a:srgbClr val="01091E"/>
    <a:srgbClr val="AEC2D3"/>
    <a:srgbClr val="2B51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12C6FB-6168-499B-92B7-9EE5D9D70A24}" v="124" dt="2026-08-06T12:17:30.0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825" autoAdjust="0"/>
    <p:restoredTop sz="72458"/>
  </p:normalViewPr>
  <p:slideViewPr>
    <p:cSldViewPr snapToGrid="0">
      <p:cViewPr varScale="1">
        <p:scale>
          <a:sx n="51" d="100"/>
          <a:sy n="51" d="100"/>
        </p:scale>
        <p:origin x="60" y="96"/>
      </p:cViewPr>
      <p:guideLst/>
    </p:cSldViewPr>
  </p:slideViewPr>
  <p:notesTextViewPr>
    <p:cViewPr>
      <p:scale>
        <a:sx n="1" d="1"/>
        <a:sy n="1" d="1"/>
      </p:scale>
      <p:origin x="0" y="-328"/>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font" Target="fonts/font10.fntdata"/><Relationship Id="rId84"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8.fntdata"/><Relationship Id="rId79"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82"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8" Type="http://schemas.openxmlformats.org/officeDocument/2006/relationships/slide" Target="slides/slide4.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font" Target="fonts/font9.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dith Maiers" userId="f2660b4d-1249-4c4d-88a6-fce4c59ce2cf" providerId="ADAL" clId="{72A9EA06-803D-4C63-9140-D99148C05F17}"/>
    <pc:docChg chg="undo custSel addSld delSld modSld sldOrd">
      <pc:chgData name="Judith Maiers" userId="f2660b4d-1249-4c4d-88a6-fce4c59ce2cf" providerId="ADAL" clId="{72A9EA06-803D-4C63-9140-D99148C05F17}" dt="2026-08-06T12:17:30.077" v="1224"/>
      <pc:docMkLst>
        <pc:docMk/>
      </pc:docMkLst>
      <pc:sldChg chg="delSp modSp mod setBg modNotesTx">
        <pc:chgData name="Judith Maiers" userId="f2660b4d-1249-4c4d-88a6-fce4c59ce2cf" providerId="ADAL" clId="{72A9EA06-803D-4C63-9140-D99148C05F17}" dt="2026-08-05T21:40:14.032" v="1072" actId="207"/>
        <pc:sldMkLst>
          <pc:docMk/>
          <pc:sldMk cId="0" sldId="260"/>
        </pc:sldMkLst>
        <pc:spChg chg="del">
          <ac:chgData name="Judith Maiers" userId="f2660b4d-1249-4c4d-88a6-fce4c59ce2cf" providerId="ADAL" clId="{72A9EA06-803D-4C63-9140-D99148C05F17}" dt="2026-08-05T21:39:29.125" v="1067" actId="478"/>
          <ac:spMkLst>
            <pc:docMk/>
            <pc:sldMk cId="0" sldId="260"/>
            <ac:spMk id="2" creationId="{05541A3C-47CB-C75B-2003-AA615A3023E6}"/>
          </ac:spMkLst>
        </pc:spChg>
        <pc:spChg chg="mod">
          <ac:chgData name="Judith Maiers" userId="f2660b4d-1249-4c4d-88a6-fce4c59ce2cf" providerId="ADAL" clId="{72A9EA06-803D-4C63-9140-D99148C05F17}" dt="2026-08-05T21:40:14.032" v="1072" actId="207"/>
          <ac:spMkLst>
            <pc:docMk/>
            <pc:sldMk cId="0" sldId="260"/>
            <ac:spMk id="129" creationId="{00000000-0000-0000-0000-000000000000}"/>
          </ac:spMkLst>
        </pc:spChg>
      </pc:sldChg>
      <pc:sldChg chg="del modNotesTx">
        <pc:chgData name="Judith Maiers" userId="f2660b4d-1249-4c4d-88a6-fce4c59ce2cf" providerId="ADAL" clId="{72A9EA06-803D-4C63-9140-D99148C05F17}" dt="2026-08-05T21:41:39.598" v="1079" actId="2696"/>
        <pc:sldMkLst>
          <pc:docMk/>
          <pc:sldMk cId="0" sldId="261"/>
        </pc:sldMkLst>
      </pc:sldChg>
      <pc:sldChg chg="modSp mod modNotesTx">
        <pc:chgData name="Judith Maiers" userId="f2660b4d-1249-4c4d-88a6-fce4c59ce2cf" providerId="ADAL" clId="{72A9EA06-803D-4C63-9140-D99148C05F17}" dt="2026-08-05T21:32:23.971" v="1066" actId="20577"/>
        <pc:sldMkLst>
          <pc:docMk/>
          <pc:sldMk cId="0" sldId="264"/>
        </pc:sldMkLst>
        <pc:spChg chg="mod">
          <ac:chgData name="Judith Maiers" userId="f2660b4d-1249-4c4d-88a6-fce4c59ce2cf" providerId="ADAL" clId="{72A9EA06-803D-4C63-9140-D99148C05F17}" dt="2026-08-05T21:32:23.971" v="1066" actId="20577"/>
          <ac:spMkLst>
            <pc:docMk/>
            <pc:sldMk cId="0" sldId="264"/>
            <ac:spMk id="6" creationId="{591B97AA-0403-BF68-6A18-AF3247D50519}"/>
          </ac:spMkLst>
        </pc:spChg>
      </pc:sldChg>
      <pc:sldChg chg="modNotesTx">
        <pc:chgData name="Judith Maiers" userId="f2660b4d-1249-4c4d-88a6-fce4c59ce2cf" providerId="ADAL" clId="{72A9EA06-803D-4C63-9140-D99148C05F17}" dt="2026-07-29T21:56:27.317" v="910" actId="20577"/>
        <pc:sldMkLst>
          <pc:docMk/>
          <pc:sldMk cId="0" sldId="339"/>
        </pc:sldMkLst>
      </pc:sldChg>
      <pc:sldChg chg="modNotesTx">
        <pc:chgData name="Judith Maiers" userId="f2660b4d-1249-4c4d-88a6-fce4c59ce2cf" providerId="ADAL" clId="{72A9EA06-803D-4C63-9140-D99148C05F17}" dt="2026-07-29T21:59:47.087" v="982" actId="114"/>
        <pc:sldMkLst>
          <pc:docMk/>
          <pc:sldMk cId="3528434399" sldId="340"/>
        </pc:sldMkLst>
      </pc:sldChg>
      <pc:sldChg chg="delSp modSp mod setBg">
        <pc:chgData name="Judith Maiers" userId="f2660b4d-1249-4c4d-88a6-fce4c59ce2cf" providerId="ADAL" clId="{72A9EA06-803D-4C63-9140-D99148C05F17}" dt="2026-08-05T21:45:21.202" v="1098" actId="207"/>
        <pc:sldMkLst>
          <pc:docMk/>
          <pc:sldMk cId="2153471822" sldId="342"/>
        </pc:sldMkLst>
        <pc:spChg chg="del">
          <ac:chgData name="Judith Maiers" userId="f2660b4d-1249-4c4d-88a6-fce4c59ce2cf" providerId="ADAL" clId="{72A9EA06-803D-4C63-9140-D99148C05F17}" dt="2026-08-05T21:44:55.089" v="1093" actId="478"/>
          <ac:spMkLst>
            <pc:docMk/>
            <pc:sldMk cId="2153471822" sldId="342"/>
            <ac:spMk id="3" creationId="{966B2E15-CA13-84B7-5D52-72D507BA6EBD}"/>
          </ac:spMkLst>
        </pc:spChg>
        <pc:spChg chg="mod">
          <ac:chgData name="Judith Maiers" userId="f2660b4d-1249-4c4d-88a6-fce4c59ce2cf" providerId="ADAL" clId="{72A9EA06-803D-4C63-9140-D99148C05F17}" dt="2026-08-05T21:45:21.202" v="1098" actId="207"/>
          <ac:spMkLst>
            <pc:docMk/>
            <pc:sldMk cId="2153471822" sldId="342"/>
            <ac:spMk id="129" creationId="{A33B3417-EEE0-C37C-8E1B-1782C6A66B9C}"/>
          </ac:spMkLst>
        </pc:spChg>
        <pc:picChg chg="del">
          <ac:chgData name="Judith Maiers" userId="f2660b4d-1249-4c4d-88a6-fce4c59ce2cf" providerId="ADAL" clId="{72A9EA06-803D-4C63-9140-D99148C05F17}" dt="2026-08-05T21:44:58.512" v="1094" actId="478"/>
          <ac:picMkLst>
            <pc:docMk/>
            <pc:sldMk cId="2153471822" sldId="342"/>
            <ac:picMk id="5" creationId="{7853329D-797C-D325-864A-BF8F40C01D1D}"/>
          </ac:picMkLst>
        </pc:picChg>
      </pc:sldChg>
      <pc:sldChg chg="modNotesTx">
        <pc:chgData name="Judith Maiers" userId="f2660b4d-1249-4c4d-88a6-fce4c59ce2cf" providerId="ADAL" clId="{72A9EA06-803D-4C63-9140-D99148C05F17}" dt="2026-07-29T22:01:19.843" v="996" actId="20577"/>
        <pc:sldMkLst>
          <pc:docMk/>
          <pc:sldMk cId="2872671496" sldId="343"/>
        </pc:sldMkLst>
      </pc:sldChg>
      <pc:sldChg chg="modSp mod modNotesTx">
        <pc:chgData name="Judith Maiers" userId="f2660b4d-1249-4c4d-88a6-fce4c59ce2cf" providerId="ADAL" clId="{72A9EA06-803D-4C63-9140-D99148C05F17}" dt="2026-07-29T22:03:20.504" v="1000" actId="20577"/>
        <pc:sldMkLst>
          <pc:docMk/>
          <pc:sldMk cId="2725891466" sldId="344"/>
        </pc:sldMkLst>
      </pc:sldChg>
      <pc:sldChg chg="modSp mod setBg modNotesTx">
        <pc:chgData name="Judith Maiers" userId="f2660b4d-1249-4c4d-88a6-fce4c59ce2cf" providerId="ADAL" clId="{72A9EA06-803D-4C63-9140-D99148C05F17}" dt="2026-08-05T21:47:51.663" v="1110" actId="207"/>
        <pc:sldMkLst>
          <pc:docMk/>
          <pc:sldMk cId="991862085" sldId="345"/>
        </pc:sldMkLst>
        <pc:spChg chg="mod">
          <ac:chgData name="Judith Maiers" userId="f2660b4d-1249-4c4d-88a6-fce4c59ce2cf" providerId="ADAL" clId="{72A9EA06-803D-4C63-9140-D99148C05F17}" dt="2026-08-05T21:47:51.663" v="1110" actId="207"/>
          <ac:spMkLst>
            <pc:docMk/>
            <pc:sldMk cId="991862085" sldId="345"/>
            <ac:spMk id="129" creationId="{F64032C8-8339-21E1-F0D5-E27A7690F376}"/>
          </ac:spMkLst>
        </pc:spChg>
      </pc:sldChg>
      <pc:sldChg chg="addSp delSp modSp mod delAnim modNotesTx">
        <pc:chgData name="Judith Maiers" userId="f2660b4d-1249-4c4d-88a6-fce4c59ce2cf" providerId="ADAL" clId="{72A9EA06-803D-4C63-9140-D99148C05F17}" dt="2026-08-05T21:45:58.183" v="1102" actId="207"/>
        <pc:sldMkLst>
          <pc:docMk/>
          <pc:sldMk cId="0" sldId="348"/>
        </pc:sldMkLst>
        <pc:spChg chg="del">
          <ac:chgData name="Judith Maiers" userId="f2660b4d-1249-4c4d-88a6-fce4c59ce2cf" providerId="ADAL" clId="{72A9EA06-803D-4C63-9140-D99148C05F17}" dt="2026-08-05T21:45:45.856" v="1099" actId="478"/>
          <ac:spMkLst>
            <pc:docMk/>
            <pc:sldMk cId="0" sldId="348"/>
            <ac:spMk id="5" creationId="{638405BD-1765-5FD6-9A82-22822A867916}"/>
          </ac:spMkLst>
        </pc:spChg>
        <pc:spChg chg="mod">
          <ac:chgData name="Judith Maiers" userId="f2660b4d-1249-4c4d-88a6-fce4c59ce2cf" providerId="ADAL" clId="{72A9EA06-803D-4C63-9140-D99148C05F17}" dt="2026-08-05T21:45:58.183" v="1102" actId="207"/>
          <ac:spMkLst>
            <pc:docMk/>
            <pc:sldMk cId="0" sldId="348"/>
            <ac:spMk id="229" creationId="{00000000-0000-0000-0000-000000000000}"/>
          </ac:spMkLst>
        </pc:spChg>
        <pc:picChg chg="add">
          <ac:chgData name="Judith Maiers" userId="f2660b4d-1249-4c4d-88a6-fce4c59ce2cf" providerId="ADAL" clId="{72A9EA06-803D-4C63-9140-D99148C05F17}" dt="2026-08-05T21:45:47.903" v="1101" actId="22"/>
          <ac:picMkLst>
            <pc:docMk/>
            <pc:sldMk cId="0" sldId="348"/>
            <ac:picMk id="4" creationId="{F6336983-C1FA-1A08-9B2B-6D2882CE0655}"/>
          </ac:picMkLst>
        </pc:picChg>
        <pc:picChg chg="del">
          <ac:chgData name="Judith Maiers" userId="f2660b4d-1249-4c4d-88a6-fce4c59ce2cf" providerId="ADAL" clId="{72A9EA06-803D-4C63-9140-D99148C05F17}" dt="2026-08-05T21:45:47.314" v="1100" actId="478"/>
          <ac:picMkLst>
            <pc:docMk/>
            <pc:sldMk cId="0" sldId="348"/>
            <ac:picMk id="234" creationId="{00000000-0000-0000-0000-000000000000}"/>
          </ac:picMkLst>
        </pc:picChg>
      </pc:sldChg>
      <pc:sldChg chg="delSp modSp del mod delAnim modNotesTx">
        <pc:chgData name="Judith Maiers" userId="f2660b4d-1249-4c4d-88a6-fce4c59ce2cf" providerId="ADAL" clId="{72A9EA06-803D-4C63-9140-D99148C05F17}" dt="2026-08-06T12:03:33.019" v="1114" actId="2696"/>
        <pc:sldMkLst>
          <pc:docMk/>
          <pc:sldMk cId="209366018" sldId="349"/>
        </pc:sldMkLst>
        <pc:spChg chg="del mod">
          <ac:chgData name="Judith Maiers" userId="f2660b4d-1249-4c4d-88a6-fce4c59ce2cf" providerId="ADAL" clId="{72A9EA06-803D-4C63-9140-D99148C05F17}" dt="2026-08-05T21:49:03.688" v="1111" actId="478"/>
          <ac:spMkLst>
            <pc:docMk/>
            <pc:sldMk cId="209366018" sldId="349"/>
            <ac:spMk id="11" creationId="{72D3E008-7F21-56F4-0DE7-DC03BBCA3D9E}"/>
          </ac:spMkLst>
        </pc:spChg>
      </pc:sldChg>
      <pc:sldChg chg="modNotesTx">
        <pc:chgData name="Judith Maiers" userId="f2660b4d-1249-4c4d-88a6-fce4c59ce2cf" providerId="ADAL" clId="{72A9EA06-803D-4C63-9140-D99148C05F17}" dt="2026-07-29T21:36:31.894" v="876" actId="114"/>
        <pc:sldMkLst>
          <pc:docMk/>
          <pc:sldMk cId="0" sldId="351"/>
        </pc:sldMkLst>
      </pc:sldChg>
      <pc:sldChg chg="addSp delSp modSp mod delAnim modAnim modNotesTx">
        <pc:chgData name="Judith Maiers" userId="f2660b4d-1249-4c4d-88a6-fce4c59ce2cf" providerId="ADAL" clId="{72A9EA06-803D-4C63-9140-D99148C05F17}" dt="2026-08-05T21:44:27.170" v="1092" actId="1035"/>
        <pc:sldMkLst>
          <pc:docMk/>
          <pc:sldMk cId="0" sldId="352"/>
        </pc:sldMkLst>
        <pc:picChg chg="add mod">
          <ac:chgData name="Judith Maiers" userId="f2660b4d-1249-4c4d-88a6-fce4c59ce2cf" providerId="ADAL" clId="{72A9EA06-803D-4C63-9140-D99148C05F17}" dt="2026-08-05T21:44:27.170" v="1092" actId="1035"/>
          <ac:picMkLst>
            <pc:docMk/>
            <pc:sldMk cId="0" sldId="352"/>
            <ac:picMk id="2" creationId="{81C3F399-E327-22B0-85A9-2E10DF07A3A0}"/>
          </ac:picMkLst>
        </pc:picChg>
      </pc:sldChg>
      <pc:sldChg chg="modNotesTx">
        <pc:chgData name="Judith Maiers" userId="f2660b4d-1249-4c4d-88a6-fce4c59ce2cf" providerId="ADAL" clId="{72A9EA06-803D-4C63-9140-D99148C05F17}" dt="2026-07-29T21:15:18.240" v="301" actId="948"/>
        <pc:sldMkLst>
          <pc:docMk/>
          <pc:sldMk cId="2367284888" sldId="367"/>
        </pc:sldMkLst>
      </pc:sldChg>
      <pc:sldChg chg="modNotesTx">
        <pc:chgData name="Judith Maiers" userId="f2660b4d-1249-4c4d-88a6-fce4c59ce2cf" providerId="ADAL" clId="{72A9EA06-803D-4C63-9140-D99148C05F17}" dt="2026-07-29T21:55:25.412" v="892" actId="20577"/>
        <pc:sldMkLst>
          <pc:docMk/>
          <pc:sldMk cId="2836255715" sldId="368"/>
        </pc:sldMkLst>
      </pc:sldChg>
      <pc:sldChg chg="addSp delSp modSp mod delAnim modNotesTx">
        <pc:chgData name="Judith Maiers" userId="f2660b4d-1249-4c4d-88a6-fce4c59ce2cf" providerId="ADAL" clId="{72A9EA06-803D-4C63-9140-D99148C05F17}" dt="2026-08-05T21:46:33.086" v="1106" actId="207"/>
        <pc:sldMkLst>
          <pc:docMk/>
          <pc:sldMk cId="3009600664" sldId="369"/>
        </pc:sldMkLst>
        <pc:spChg chg="del">
          <ac:chgData name="Judith Maiers" userId="f2660b4d-1249-4c4d-88a6-fce4c59ce2cf" providerId="ADAL" clId="{72A9EA06-803D-4C63-9140-D99148C05F17}" dt="2026-08-05T21:46:08.431" v="1104" actId="478"/>
          <ac:spMkLst>
            <pc:docMk/>
            <pc:sldMk cId="3009600664" sldId="369"/>
            <ac:spMk id="5" creationId="{211628B4-BBB7-002D-17A3-FB4397C206C5}"/>
          </ac:spMkLst>
        </pc:spChg>
        <pc:spChg chg="mod">
          <ac:chgData name="Judith Maiers" userId="f2660b4d-1249-4c4d-88a6-fce4c59ce2cf" providerId="ADAL" clId="{72A9EA06-803D-4C63-9140-D99148C05F17}" dt="2026-08-05T21:46:33.086" v="1106" actId="207"/>
          <ac:spMkLst>
            <pc:docMk/>
            <pc:sldMk cId="3009600664" sldId="369"/>
            <ac:spMk id="229" creationId="{4D6D164C-7F22-64A4-3EF1-A7D5A979EB8F}"/>
          </ac:spMkLst>
        </pc:spChg>
        <pc:picChg chg="add">
          <ac:chgData name="Judith Maiers" userId="f2660b4d-1249-4c4d-88a6-fce4c59ce2cf" providerId="ADAL" clId="{72A9EA06-803D-4C63-9140-D99148C05F17}" dt="2026-08-05T21:46:24.992" v="1105" actId="22"/>
          <ac:picMkLst>
            <pc:docMk/>
            <pc:sldMk cId="3009600664" sldId="369"/>
            <ac:picMk id="4" creationId="{FFD7A1F5-9633-6C1D-978B-BCA09537EBF0}"/>
          </ac:picMkLst>
        </pc:picChg>
        <pc:picChg chg="del">
          <ac:chgData name="Judith Maiers" userId="f2660b4d-1249-4c4d-88a6-fce4c59ce2cf" providerId="ADAL" clId="{72A9EA06-803D-4C63-9140-D99148C05F17}" dt="2026-08-05T21:46:04.300" v="1103" actId="478"/>
          <ac:picMkLst>
            <pc:docMk/>
            <pc:sldMk cId="3009600664" sldId="369"/>
            <ac:picMk id="234" creationId="{A61821BA-DDEF-BC96-3338-F482D84BD2FE}"/>
          </ac:picMkLst>
        </pc:picChg>
      </pc:sldChg>
      <pc:sldChg chg="addSp delSp modSp mod addAnim delAnim modAnim modNotesTx">
        <pc:chgData name="Judith Maiers" userId="f2660b4d-1249-4c4d-88a6-fce4c59ce2cf" providerId="ADAL" clId="{72A9EA06-803D-4C63-9140-D99148C05F17}" dt="2026-07-29T22:10:35.930" v="1021" actId="20577"/>
        <pc:sldMkLst>
          <pc:docMk/>
          <pc:sldMk cId="612404507" sldId="370"/>
        </pc:sldMkLst>
      </pc:sldChg>
      <pc:sldChg chg="addSp delSp modSp new mod ord setBg modNotesTx">
        <pc:chgData name="Judith Maiers" userId="f2660b4d-1249-4c4d-88a6-fce4c59ce2cf" providerId="ADAL" clId="{72A9EA06-803D-4C63-9140-D99148C05F17}" dt="2026-08-06T12:17:30.077" v="1224"/>
        <pc:sldMkLst>
          <pc:docMk/>
          <pc:sldMk cId="3741607220" sldId="372"/>
        </pc:sldMkLst>
        <pc:spChg chg="del">
          <ac:chgData name="Judith Maiers" userId="f2660b4d-1249-4c4d-88a6-fce4c59ce2cf" providerId="ADAL" clId="{72A9EA06-803D-4C63-9140-D99148C05F17}" dt="2026-08-06T12:17:07.095" v="1115" actId="478"/>
          <ac:spMkLst>
            <pc:docMk/>
            <pc:sldMk cId="3741607220" sldId="372"/>
            <ac:spMk id="2" creationId="{04A3C2A6-D99C-73B5-8F48-2ED70C9E8932}"/>
          </ac:spMkLst>
        </pc:spChg>
      </pc:sldChg>
      <pc:sldChg chg="addSp delSp modSp new mod modAnim modNotesTx">
        <pc:chgData name="Judith Maiers" userId="f2660b4d-1249-4c4d-88a6-fce4c59ce2cf" providerId="ADAL" clId="{72A9EA06-803D-4C63-9140-D99148C05F17}" dt="2026-08-05T21:42:06.402" v="1082" actId="22"/>
        <pc:sldMkLst>
          <pc:docMk/>
          <pc:sldMk cId="1344712838" sldId="373"/>
        </pc:sldMkLst>
        <pc:spChg chg="add del mod">
          <ac:chgData name="Judith Maiers" userId="f2660b4d-1249-4c4d-88a6-fce4c59ce2cf" providerId="ADAL" clId="{72A9EA06-803D-4C63-9140-D99148C05F17}" dt="2026-08-05T21:41:59.350" v="1081" actId="478"/>
          <ac:spMkLst>
            <pc:docMk/>
            <pc:sldMk cId="1344712838" sldId="373"/>
            <ac:spMk id="2" creationId="{D0967144-A4A8-D619-F45D-F76D9C052375}"/>
          </ac:spMkLst>
        </pc:spChg>
        <pc:spChg chg="add mod">
          <ac:chgData name="Judith Maiers" userId="f2660b4d-1249-4c4d-88a6-fce4c59ce2cf" providerId="ADAL" clId="{72A9EA06-803D-4C63-9140-D99148C05F17}" dt="2026-08-05T21:41:52.015" v="1080"/>
          <ac:spMkLst>
            <pc:docMk/>
            <pc:sldMk cId="1344712838" sldId="373"/>
            <ac:spMk id="3" creationId="{3D467830-C6E9-5B3D-C842-F0E420194285}"/>
          </ac:spMkLst>
        </pc:spChg>
        <pc:picChg chg="add mod">
          <ac:chgData name="Judith Maiers" userId="f2660b4d-1249-4c4d-88a6-fce4c59ce2cf" providerId="ADAL" clId="{72A9EA06-803D-4C63-9140-D99148C05F17}" dt="2026-08-05T21:41:52.015" v="1080"/>
          <ac:picMkLst>
            <pc:docMk/>
            <pc:sldMk cId="1344712838" sldId="373"/>
            <ac:picMk id="4" creationId="{60D83C79-CCB3-0E5E-D6FC-D28E65CC4F91}"/>
          </ac:picMkLst>
        </pc:picChg>
        <pc:picChg chg="add">
          <ac:chgData name="Judith Maiers" userId="f2660b4d-1249-4c4d-88a6-fce4c59ce2cf" providerId="ADAL" clId="{72A9EA06-803D-4C63-9140-D99148C05F17}" dt="2026-08-05T21:42:06.402" v="1082" actId="22"/>
          <ac:picMkLst>
            <pc:docMk/>
            <pc:sldMk cId="1344712838" sldId="373"/>
            <ac:picMk id="6" creationId="{29652EC3-4011-F378-2287-DD43B889498F}"/>
          </ac:picMkLst>
        </pc:picChg>
      </pc:sldChg>
      <pc:sldChg chg="addSp delSp modSp add mod setBg modNotesTx">
        <pc:chgData name="Judith Maiers" userId="f2660b4d-1249-4c4d-88a6-fce4c59ce2cf" providerId="ADAL" clId="{72A9EA06-803D-4C63-9140-D99148C05F17}" dt="2026-08-05T21:41:32.246" v="1078" actId="20577"/>
        <pc:sldMkLst>
          <pc:docMk/>
          <pc:sldMk cId="0" sldId="374"/>
        </pc:sldMkLst>
        <pc:spChg chg="add del mod">
          <ac:chgData name="Judith Maiers" userId="f2660b4d-1249-4c4d-88a6-fce4c59ce2cf" providerId="ADAL" clId="{72A9EA06-803D-4C63-9140-D99148C05F17}" dt="2026-08-05T21:41:01.121" v="1076" actId="478"/>
          <ac:spMkLst>
            <pc:docMk/>
            <pc:sldMk cId="0" sldId="374"/>
            <ac:spMk id="2" creationId="{4D45B756-BF55-17AA-9AFE-B61501E8174E}"/>
          </ac:spMkLst>
        </pc:spChg>
      </pc:sldChg>
      <pc:sldChg chg="add modNotesTx">
        <pc:chgData name="Judith Maiers" userId="f2660b4d-1249-4c4d-88a6-fce4c59ce2cf" providerId="ADAL" clId="{72A9EA06-803D-4C63-9140-D99148C05F17}" dt="2026-08-06T12:01:43.381" v="1113" actId="20577"/>
        <pc:sldMkLst>
          <pc:docMk/>
          <pc:sldMk cId="2695246269" sldId="37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rtl="0"/>
            <a:r>
              <a:rPr lang="sv-SE" dirty="0"/>
              <a:t>Idag ska vi prata om cybersäkerhet – hur vi håller oss trygga när vi är på nätet. Ungefär halva vår vardag händer online: i spel, appar, chattar och på YouTube. Där finns massor av roligt att göra, men datadjungeln kan också vara knepig ibland. Idag ska vi lära oss lite om hur den fungerar, så att vi kan röra oss säkert i den.</a:t>
            </a:r>
          </a:p>
          <a:p>
            <a:pPr marL="0" rtl="0"/>
            <a:r>
              <a:rPr lang="sv-SE" dirty="0"/>
              <a:t>Vi börjar med det som kallas </a:t>
            </a:r>
            <a:r>
              <a:rPr lang="sv-SE" i="1" dirty="0"/>
              <a:t>ditt digitala fotavtryck</a:t>
            </a:r>
            <a:r>
              <a:rPr lang="sv-SE" dirty="0"/>
              <a:t>.</a:t>
            </a:r>
          </a:p>
        </p:txBody>
      </p:sp>
      <p:sp>
        <p:nvSpPr>
          <p:cNvPr id="4" name="Platshållare för bild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3718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211719fc68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g2211719fc68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dirty="0"/>
              <a:t>En cookie är en liten textfil som sparas i din webbläsare när du besöker en hemsida. Företag och organisationer använder cookies för att samla in information om vad du gör online.</a:t>
            </a:r>
          </a:p>
          <a:p>
            <a:pPr marL="0" rtl="0"/>
            <a:r>
              <a:rPr lang="sv-SE" dirty="0"/>
              <a:t>När du kommer tillbaka till sidan senare, till exempel efter en vecka, plockas den sparade informationen fram och sidan anpassas efter dig. Här ser ni exempel på vad som kan sparas. Det används sedan till exempel till att:</a:t>
            </a:r>
          </a:p>
          <a:p>
            <a:pPr marL="0" rtl="0">
              <a:buFont typeface="Arial" panose="020B0604020202020204" pitchFamily="34" charset="0"/>
              <a:buChar char="•"/>
            </a:pPr>
            <a:r>
              <a:rPr lang="sv-SE" dirty="0"/>
              <a:t>förenkla inloggningen så att du slipper fylla i användarnamn och lösenord varje gång</a:t>
            </a:r>
          </a:p>
          <a:p>
            <a:pPr marL="0" rtl="0">
              <a:buFont typeface="Arial" panose="020B0604020202020204" pitchFamily="34" charset="0"/>
              <a:buChar char="•"/>
            </a:pPr>
            <a:r>
              <a:rPr lang="sv-SE" dirty="0"/>
              <a:t>hålla reda på vilka varor du har lagt i din varukorg när du handlar på nätet</a:t>
            </a:r>
          </a:p>
          <a:p>
            <a:pPr marL="0" rtl="0">
              <a:buFont typeface="Arial" panose="020B0604020202020204" pitchFamily="34" charset="0"/>
              <a:buChar char="•"/>
            </a:pPr>
            <a:r>
              <a:rPr lang="sv-SE" dirty="0"/>
              <a:t>hålla koll på att du inte röstar två gånger i en omröstning</a:t>
            </a:r>
          </a:p>
          <a:p>
            <a:pPr marL="0" rtl="0"/>
            <a:endParaRPr lang="sv-SE" dirty="0"/>
          </a:p>
          <a:p>
            <a:pPr marL="0" rtl="0"/>
            <a:r>
              <a:rPr lang="sv-SE" dirty="0"/>
              <a:t>Det låter praktiskt och ofta är det </a:t>
            </a:r>
            <a:r>
              <a:rPr lang="sv-SE" dirty="0" err="1"/>
              <a:t>det</a:t>
            </a:r>
            <a:r>
              <a:rPr lang="sv-SE" dirty="0"/>
              <a:t>. Men informationen är väldigt värdefull – både för företag som tjänar pengar på den och för säkerheten. I vissa fall kan även hackare och andra som vill lura oss utnyttja cookies. Därför är det viktigt att förstå vad man faktiskt godkänner när man klickar ja.</a:t>
            </a:r>
          </a:p>
        </p:txBody>
      </p:sp>
      <p:sp>
        <p:nvSpPr>
          <p:cNvPr id="187" name="Google Shape;187;g2211719fc68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211719fc68_0_2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g2211719fc68_0_2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dirty="0"/>
              <a:t>En sak som är bra att veta är att cookies från olika hemsidor kan hänga ihop med varandra. Det beror på något som kallas </a:t>
            </a:r>
            <a:r>
              <a:rPr lang="sv-SE" i="1" dirty="0"/>
              <a:t>underdomäner</a:t>
            </a:r>
            <a:r>
              <a:rPr lang="sv-SE" dirty="0"/>
              <a:t>. När du går in på en hemsida kan den i sin tur öppna andra sidor i bakgrunden, utan att du märker det.</a:t>
            </a:r>
          </a:p>
          <a:p>
            <a:pPr marL="0" rtl="0"/>
            <a:endParaRPr lang="sv-SE" dirty="0"/>
          </a:p>
          <a:p>
            <a:pPr marL="0" rtl="0"/>
            <a:r>
              <a:rPr lang="sv-SE" dirty="0"/>
              <a:t>Ett exempel: När du öppnar SVT:s hemsida hämtas också information från SMHI:s hemsida, så att SVT kan visa dig dagens väder. En hemsida kan alltså öppna många olika underdomäner utan att du märker det – bland annat för att kunna anpassa innehållet eller reklamen just till dig.</a:t>
            </a:r>
          </a:p>
        </p:txBody>
      </p:sp>
      <p:sp>
        <p:nvSpPr>
          <p:cNvPr id="227" name="Google Shape;227;g2211719fc68_0_20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a:extLst>
            <a:ext uri="{FF2B5EF4-FFF2-40B4-BE49-F238E27FC236}">
              <a16:creationId xmlns:a16="http://schemas.microsoft.com/office/drawing/2014/main" id="{DBEAFFB0-97B7-3F9F-2C2D-66DD79208DCE}"/>
            </a:ext>
          </a:extLst>
        </p:cNvPr>
        <p:cNvGrpSpPr/>
        <p:nvPr/>
      </p:nvGrpSpPr>
      <p:grpSpPr>
        <a:xfrm>
          <a:off x="0" y="0"/>
          <a:ext cx="0" cy="0"/>
          <a:chOff x="0" y="0"/>
          <a:chExt cx="0" cy="0"/>
        </a:xfrm>
      </p:grpSpPr>
      <p:sp>
        <p:nvSpPr>
          <p:cNvPr id="225" name="Google Shape;225;g2211719fc68_0_204:notes">
            <a:extLst>
              <a:ext uri="{FF2B5EF4-FFF2-40B4-BE49-F238E27FC236}">
                <a16:creationId xmlns:a16="http://schemas.microsoft.com/office/drawing/2014/main" id="{083A0953-DFAD-0D2B-6A64-1BC65EEC185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g2211719fc68_0_204:notes">
            <a:extLst>
              <a:ext uri="{FF2B5EF4-FFF2-40B4-BE49-F238E27FC236}">
                <a16:creationId xmlns:a16="http://schemas.microsoft.com/office/drawing/2014/main" id="{C76C263F-F522-BF64-6B6D-45F3F74A5853}"/>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dirty="0"/>
              <a:t>En av de vanligaste sakerna cookies används till är </a:t>
            </a:r>
            <a:r>
              <a:rPr lang="sv-SE" i="1" dirty="0"/>
              <a:t>riktad reklam</a:t>
            </a:r>
            <a:r>
              <a:rPr lang="sv-SE" dirty="0"/>
              <a:t> – alltså reklam som är utvald just för dig.</a:t>
            </a:r>
          </a:p>
          <a:p>
            <a:pPr marL="0" rtl="0"/>
            <a:br>
              <a:rPr lang="sv-SE" dirty="0"/>
            </a:br>
            <a:r>
              <a:rPr lang="sv-SE" dirty="0"/>
              <a:t>Är det någon som har varit med om att ni fått reklam för något ni precis sökt på?</a:t>
            </a:r>
          </a:p>
          <a:p>
            <a:pPr marL="0" rtl="0"/>
            <a:endParaRPr lang="sv-SE" dirty="0"/>
          </a:p>
          <a:p>
            <a:pPr marL="0" rtl="0"/>
            <a:r>
              <a:rPr lang="sv-SE" dirty="0"/>
              <a:t>Vissa cookies kan användas för att följa vad du gör på olika sidor. Det är därför hela ditt flöde plötsligt kan bli fullt av annonser för </a:t>
            </a:r>
            <a:r>
              <a:rPr lang="sv-SE" dirty="0" err="1"/>
              <a:t>sneakers</a:t>
            </a:r>
            <a:r>
              <a:rPr lang="sv-SE" dirty="0"/>
              <a:t>, om du har googlat på ett par. Hemsidor säljer också vidare information om dig till andra företag, som sedan visar dig reklam som är anpassad efter vad de vet om dig.</a:t>
            </a:r>
          </a:p>
        </p:txBody>
      </p:sp>
      <p:sp>
        <p:nvSpPr>
          <p:cNvPr id="227" name="Google Shape;227;g2211719fc68_0_204:notes">
            <a:extLst>
              <a:ext uri="{FF2B5EF4-FFF2-40B4-BE49-F238E27FC236}">
                <a16:creationId xmlns:a16="http://schemas.microsoft.com/office/drawing/2014/main" id="{B9D1BF80-372B-250B-EF36-B0C6A68532C8}"/>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12</a:t>
            </a:fld>
            <a:endParaRPr/>
          </a:p>
        </p:txBody>
      </p:sp>
    </p:spTree>
    <p:extLst>
      <p:ext uri="{BB962C8B-B14F-4D97-AF65-F5344CB8AC3E}">
        <p14:creationId xmlns:p14="http://schemas.microsoft.com/office/powerpoint/2010/main" val="1074792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a:extLst>
            <a:ext uri="{FF2B5EF4-FFF2-40B4-BE49-F238E27FC236}">
              <a16:creationId xmlns:a16="http://schemas.microsoft.com/office/drawing/2014/main" id="{64661741-1860-E6E5-3E7A-930D32D2B539}"/>
            </a:ext>
          </a:extLst>
        </p:cNvPr>
        <p:cNvGrpSpPr/>
        <p:nvPr/>
      </p:nvGrpSpPr>
      <p:grpSpPr>
        <a:xfrm>
          <a:off x="0" y="0"/>
          <a:ext cx="0" cy="0"/>
          <a:chOff x="0" y="0"/>
          <a:chExt cx="0" cy="0"/>
        </a:xfrm>
      </p:grpSpPr>
      <p:sp>
        <p:nvSpPr>
          <p:cNvPr id="185" name="Google Shape;185;g2211719fc68_0_1:notes">
            <a:extLst>
              <a:ext uri="{FF2B5EF4-FFF2-40B4-BE49-F238E27FC236}">
                <a16:creationId xmlns:a16="http://schemas.microsoft.com/office/drawing/2014/main" id="{D993E676-73AF-B84E-1FF9-E3736D734A8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g2211719fc68_0_1:notes">
            <a:extLst>
              <a:ext uri="{FF2B5EF4-FFF2-40B4-BE49-F238E27FC236}">
                <a16:creationId xmlns:a16="http://schemas.microsoft.com/office/drawing/2014/main" id="{5791D7FF-8690-7791-C594-ABDC47B2FB36}"/>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i="1" dirty="0"/>
              <a:t>[Valfritt: demonstration cookieinställningar]</a:t>
            </a:r>
          </a:p>
          <a:p>
            <a:pPr marL="0" rtl="0"/>
            <a:r>
              <a:rPr lang="sv-SE" dirty="0"/>
              <a:t>Men hur kan man hantera sina cookies själv?</a:t>
            </a:r>
          </a:p>
          <a:p>
            <a:pPr marL="0" rtl="0"/>
            <a:r>
              <a:rPr lang="sv-SE" dirty="0"/>
              <a:t>En sak man kan göra är att gå in i sin webbläsare och själv bestämma vilka cookies som får sparas.</a:t>
            </a:r>
          </a:p>
          <a:p>
            <a:pPr marL="0" rtl="0"/>
            <a:endParaRPr lang="sv-SE" dirty="0"/>
          </a:p>
          <a:p>
            <a:pPr marL="0"/>
            <a:r>
              <a:rPr lang="sv-SE" i="1" dirty="0"/>
              <a:t>[Klick – animeringen visar stegen för Google </a:t>
            </a:r>
            <a:r>
              <a:rPr lang="sv-SE" i="1" dirty="0" err="1"/>
              <a:t>Chrome</a:t>
            </a:r>
            <a:r>
              <a:rPr lang="sv-SE" i="1" dirty="0"/>
              <a:t>.]</a:t>
            </a:r>
            <a:endParaRPr lang="sv-SE" dirty="0"/>
          </a:p>
          <a:p>
            <a:pPr marL="0"/>
            <a:r>
              <a:rPr lang="sv-SE" dirty="0"/>
              <a:t>Det här är exemplet för Google </a:t>
            </a:r>
            <a:r>
              <a:rPr lang="sv-SE" dirty="0" err="1"/>
              <a:t>Chrome</a:t>
            </a:r>
            <a:r>
              <a:rPr lang="sv-SE" dirty="0"/>
              <a:t>, men det ser liknande ut i andra webbläsare. Man går in på inställningar, sedan sekretess och säkerhet, och sedan cookies. </a:t>
            </a:r>
          </a:p>
          <a:p>
            <a:pPr marL="0"/>
            <a:endParaRPr lang="sv-SE" i="1" dirty="0"/>
          </a:p>
          <a:p>
            <a:pPr marL="0"/>
            <a:r>
              <a:rPr lang="sv-SE" i="1" dirty="0"/>
              <a:t>[Klick]</a:t>
            </a:r>
            <a:r>
              <a:rPr lang="sv-SE" dirty="0"/>
              <a:t> Där kan man välja att tillåta alla cookies, blockera tredjepartscookies, blockera alla cookies eller anpassa inställningarna för specifika webbplatser.</a:t>
            </a:r>
          </a:p>
          <a:p>
            <a:pPr marL="0" rtl="0"/>
            <a:r>
              <a:rPr lang="sv-SE" dirty="0"/>
              <a:t>.</a:t>
            </a:r>
          </a:p>
        </p:txBody>
      </p:sp>
      <p:sp>
        <p:nvSpPr>
          <p:cNvPr id="187" name="Google Shape;187;g2211719fc68_0_1:notes">
            <a:extLst>
              <a:ext uri="{FF2B5EF4-FFF2-40B4-BE49-F238E27FC236}">
                <a16:creationId xmlns:a16="http://schemas.microsoft.com/office/drawing/2014/main" id="{F1E6B8FB-AA8F-E60F-EA25-7F0D834170D6}"/>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13</a:t>
            </a:fld>
            <a:endParaRPr/>
          </a:p>
        </p:txBody>
      </p:sp>
    </p:spTree>
    <p:extLst>
      <p:ext uri="{BB962C8B-B14F-4D97-AF65-F5344CB8AC3E}">
        <p14:creationId xmlns:p14="http://schemas.microsoft.com/office/powerpoint/2010/main" val="3184312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a:extLst>
            <a:ext uri="{FF2B5EF4-FFF2-40B4-BE49-F238E27FC236}">
              <a16:creationId xmlns:a16="http://schemas.microsoft.com/office/drawing/2014/main" id="{1764A33A-F9B5-FB27-9DBF-F4CC6A5CAA0F}"/>
            </a:ext>
          </a:extLst>
        </p:cNvPr>
        <p:cNvGrpSpPr/>
        <p:nvPr/>
      </p:nvGrpSpPr>
      <p:grpSpPr>
        <a:xfrm>
          <a:off x="0" y="0"/>
          <a:ext cx="0" cy="0"/>
          <a:chOff x="0" y="0"/>
          <a:chExt cx="0" cy="0"/>
        </a:xfrm>
      </p:grpSpPr>
      <p:sp>
        <p:nvSpPr>
          <p:cNvPr id="185" name="Google Shape;185;g2211719fc68_0_1:notes">
            <a:extLst>
              <a:ext uri="{FF2B5EF4-FFF2-40B4-BE49-F238E27FC236}">
                <a16:creationId xmlns:a16="http://schemas.microsoft.com/office/drawing/2014/main" id="{17AAB2FC-CBA2-117F-6BA7-B61E36C0A33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g2211719fc68_0_1:notes">
            <a:extLst>
              <a:ext uri="{FF2B5EF4-FFF2-40B4-BE49-F238E27FC236}">
                <a16:creationId xmlns:a16="http://schemas.microsoft.com/office/drawing/2014/main" id="{64719E07-6634-8A26-8BBA-A8F691471A8D}"/>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dirty="0"/>
              <a:t>Man kan också hantera cookies direkt på hemsidan, i den där lilla rutan som dyker upp. Men hemsidor kan göra det mer eller mindre lätt.</a:t>
            </a:r>
          </a:p>
          <a:p>
            <a:pPr marL="0" rtl="0"/>
            <a:endParaRPr lang="sv-SE" dirty="0"/>
          </a:p>
          <a:p>
            <a:pPr marL="0" rtl="0"/>
            <a:r>
              <a:rPr lang="sv-SE" dirty="0"/>
              <a:t>En hemsida måste redan i det första fönstret som kommer upp ha ett alternativ för att godkänna (</a:t>
            </a:r>
            <a:r>
              <a:rPr lang="sv-SE" i="1" dirty="0" err="1"/>
              <a:t>agree</a:t>
            </a:r>
            <a:r>
              <a:rPr lang="sv-SE" dirty="0"/>
              <a:t>) eller avvisa (</a:t>
            </a:r>
            <a:r>
              <a:rPr lang="sv-SE" i="1" dirty="0" err="1"/>
              <a:t>reject</a:t>
            </a:r>
            <a:r>
              <a:rPr lang="sv-SE" dirty="0"/>
              <a:t>) alla valbara cookies. Men ibland följer inte företag reglerna. År 2022 dömdes Google i Frankrike till att betala 150 miljoner euro i böter – ungefär 1,5 miljarder kronor, alltså otroligt mycket pengar – för att de inte gav användaren ett enkelt sätt att avvisa cookies.</a:t>
            </a:r>
          </a:p>
          <a:p>
            <a:pPr marL="0" lvl="0" indent="0" algn="l" rtl="0">
              <a:lnSpc>
                <a:spcPct val="100000"/>
              </a:lnSpc>
              <a:spcBef>
                <a:spcPts val="0"/>
              </a:spcBef>
              <a:spcAft>
                <a:spcPts val="0"/>
              </a:spcAft>
              <a:buSzPts val="1400"/>
              <a:buNone/>
            </a:pPr>
            <a:endParaRPr dirty="0"/>
          </a:p>
        </p:txBody>
      </p:sp>
      <p:sp>
        <p:nvSpPr>
          <p:cNvPr id="187" name="Google Shape;187;g2211719fc68_0_1:notes">
            <a:extLst>
              <a:ext uri="{FF2B5EF4-FFF2-40B4-BE49-F238E27FC236}">
                <a16:creationId xmlns:a16="http://schemas.microsoft.com/office/drawing/2014/main" id="{A0CE85E5-2E35-0F6B-1F69-C2E12592ED00}"/>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14</a:t>
            </a:fld>
            <a:endParaRPr/>
          </a:p>
        </p:txBody>
      </p:sp>
    </p:spTree>
    <p:extLst>
      <p:ext uri="{BB962C8B-B14F-4D97-AF65-F5344CB8AC3E}">
        <p14:creationId xmlns:p14="http://schemas.microsoft.com/office/powerpoint/2010/main" val="787462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a:extLst>
            <a:ext uri="{FF2B5EF4-FFF2-40B4-BE49-F238E27FC236}">
              <a16:creationId xmlns:a16="http://schemas.microsoft.com/office/drawing/2014/main" id="{FFD81BAC-7199-11CA-4EC5-8DD220D58978}"/>
            </a:ext>
          </a:extLst>
        </p:cNvPr>
        <p:cNvGrpSpPr/>
        <p:nvPr/>
      </p:nvGrpSpPr>
      <p:grpSpPr>
        <a:xfrm>
          <a:off x="0" y="0"/>
          <a:ext cx="0" cy="0"/>
          <a:chOff x="0" y="0"/>
          <a:chExt cx="0" cy="0"/>
        </a:xfrm>
      </p:grpSpPr>
      <p:sp>
        <p:nvSpPr>
          <p:cNvPr id="185" name="Google Shape;185;g2211719fc68_0_1:notes">
            <a:extLst>
              <a:ext uri="{FF2B5EF4-FFF2-40B4-BE49-F238E27FC236}">
                <a16:creationId xmlns:a16="http://schemas.microsoft.com/office/drawing/2014/main" id="{AB18A138-EF44-52DD-6681-1D73E9D3B11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g2211719fc68_0_1:notes">
            <a:extLst>
              <a:ext uri="{FF2B5EF4-FFF2-40B4-BE49-F238E27FC236}">
                <a16:creationId xmlns:a16="http://schemas.microsoft.com/office/drawing/2014/main" id="{4E58FD26-AA00-8CA6-E3AC-9B62312304F9}"/>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dirty="0"/>
              <a:t>Om man klickar på "hantera cookies" i cookierutan kan man välja mer noggrant för just den hemsidan. Det är ofta här man kan tacka nej till att dela sin information vidare till andra företag, eller blockera cookies som används för reklam.</a:t>
            </a:r>
          </a:p>
          <a:p>
            <a:pPr marL="0" rtl="0"/>
            <a:endParaRPr lang="sv-SE" dirty="0"/>
          </a:p>
          <a:p>
            <a:pPr marL="0" rtl="0"/>
            <a:r>
              <a:rPr lang="sv-SE" dirty="0"/>
              <a:t>Här kan det komma upp mycket text på en gång, och det kan kännas jobbigt att läsa igenom. Men det finns viktig information att ta del av.</a:t>
            </a:r>
          </a:p>
          <a:p>
            <a:pPr marL="0" rtl="0"/>
            <a:endParaRPr lang="sv-SE" dirty="0"/>
          </a:p>
          <a:p>
            <a:pPr marL="0" rtl="0"/>
            <a:r>
              <a:rPr lang="sv-SE" dirty="0"/>
              <a:t>Och även om du klickat ja till cookies en gång, får du alltid ändra dig senare – antingen genom att gå in på cookieinställningarna för hemsidan eller genom att ändra inställningarna i webbläsaren.</a:t>
            </a:r>
          </a:p>
        </p:txBody>
      </p:sp>
      <p:sp>
        <p:nvSpPr>
          <p:cNvPr id="187" name="Google Shape;187;g2211719fc68_0_1:notes">
            <a:extLst>
              <a:ext uri="{FF2B5EF4-FFF2-40B4-BE49-F238E27FC236}">
                <a16:creationId xmlns:a16="http://schemas.microsoft.com/office/drawing/2014/main" id="{374F75D5-97D4-6DD4-5259-8B67446AC210}"/>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15</a:t>
            </a:fld>
            <a:endParaRPr/>
          </a:p>
        </p:txBody>
      </p:sp>
    </p:spTree>
    <p:extLst>
      <p:ext uri="{BB962C8B-B14F-4D97-AF65-F5344CB8AC3E}">
        <p14:creationId xmlns:p14="http://schemas.microsoft.com/office/powerpoint/2010/main" val="30803477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E2FF9F08-05C5-AC83-B757-88970E73458C}"/>
            </a:ext>
          </a:extLst>
        </p:cNvPr>
        <p:cNvGrpSpPr/>
        <p:nvPr/>
      </p:nvGrpSpPr>
      <p:grpSpPr>
        <a:xfrm>
          <a:off x="0" y="0"/>
          <a:ext cx="0" cy="0"/>
          <a:chOff x="0" y="0"/>
          <a:chExt cx="0" cy="0"/>
        </a:xfrm>
      </p:grpSpPr>
      <p:sp>
        <p:nvSpPr>
          <p:cNvPr id="125" name="Google Shape;125;p7:notes">
            <a:extLst>
              <a:ext uri="{FF2B5EF4-FFF2-40B4-BE49-F238E27FC236}">
                <a16:creationId xmlns:a16="http://schemas.microsoft.com/office/drawing/2014/main" id="{7560F56D-E6B6-B528-51C8-D90FFFBE475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7:notes">
            <a:extLst>
              <a:ext uri="{FF2B5EF4-FFF2-40B4-BE49-F238E27FC236}">
                <a16:creationId xmlns:a16="http://schemas.microsoft.com/office/drawing/2014/main" id="{EB9A9119-F936-5DB3-6993-A4B89581A3B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Nu har vi pratat om vad cookies är och hur de fungerar. Nästa steg är att fundera på </a:t>
            </a:r>
            <a:r>
              <a:rPr lang="sv-SE" i="1" dirty="0"/>
              <a:t>varför</a:t>
            </a:r>
            <a:r>
              <a:rPr lang="sv-SE" dirty="0"/>
              <a:t> de samlas in – och vem som tjänar på det. Vi ska ta oss an tre diskussionsfrågor tillsammans.</a:t>
            </a:r>
          </a:p>
          <a:p>
            <a:pPr marL="0" rtl="0"/>
            <a:endParaRPr lang="sv-SE" dirty="0"/>
          </a:p>
          <a:p>
            <a:pPr marL="0" rtl="0"/>
            <a:r>
              <a:rPr lang="sv-SE" i="1" dirty="0"/>
              <a:t>[Övningen kan göras i bikupor eller mindre grupper, eller som helklassdiskussion med handuppräckning. Anpassa efter tid och gruppstorlek.]</a:t>
            </a:r>
          </a:p>
        </p:txBody>
      </p:sp>
      <p:sp>
        <p:nvSpPr>
          <p:cNvPr id="127" name="Google Shape;127;p7:notes">
            <a:extLst>
              <a:ext uri="{FF2B5EF4-FFF2-40B4-BE49-F238E27FC236}">
                <a16:creationId xmlns:a16="http://schemas.microsoft.com/office/drawing/2014/main" id="{A9EC37B0-D28E-CB26-2E23-843B27495F2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extLst>
      <p:ext uri="{BB962C8B-B14F-4D97-AF65-F5344CB8AC3E}">
        <p14:creationId xmlns:p14="http://schemas.microsoft.com/office/powerpoint/2010/main" val="22870356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ea2469da01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g2ea2469da01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dirty="0"/>
              <a:t>Första frågan: har ni märkt att det ofta är jättelätt att klicka ja till alla cookies, men ganska krångligt att avvisa dem eller ändra inställningarna? Varför tror ni att det är så?</a:t>
            </a:r>
          </a:p>
          <a:p>
            <a:pPr marL="0" rtl="0"/>
            <a:endParaRPr lang="sv-SE" dirty="0"/>
          </a:p>
          <a:p>
            <a:pPr marL="0" rtl="0"/>
            <a:r>
              <a:rPr lang="sv-SE" i="1" dirty="0"/>
              <a:t>[Låt eleverna diskutera i bikupor eller helklass. Fyll sedan på med:]</a:t>
            </a:r>
          </a:p>
          <a:p>
            <a:pPr marL="0" rtl="0"/>
            <a:r>
              <a:rPr lang="sv-SE" dirty="0"/>
              <a:t>Företag kan tjäna pengar på att samla in information om oss, eftersom data går att sälja vidare. Så en förklaring till att inställningarna är krångliga kan vara att företagen räknar med att de flesta inte orkar läsa igenom, och därför tar den enkla vägen och bara klickar ja. De vill åt vår information och räknar med att vi är lite lata.</a:t>
            </a:r>
          </a:p>
          <a:p>
            <a:pPr marL="0" rtl="0"/>
            <a:endParaRPr lang="sv-SE" dirty="0"/>
          </a:p>
          <a:p>
            <a:pPr marL="0" rtl="0"/>
            <a:r>
              <a:rPr lang="sv-SE" dirty="0"/>
              <a:t>En snällare förklaring är att olika företag använder olika ord och olika design – utan att någon menat något illa – men att det ändå gör det förvirrande för oss som användare.</a:t>
            </a:r>
          </a:p>
        </p:txBody>
      </p:sp>
      <p:sp>
        <p:nvSpPr>
          <p:cNvPr id="178" name="Google Shape;178;g2ea2469da01_0_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09C27977-8B5C-5AF9-0F73-8102FB99EE5A}"/>
            </a:ext>
          </a:extLst>
        </p:cNvPr>
        <p:cNvGrpSpPr/>
        <p:nvPr/>
      </p:nvGrpSpPr>
      <p:grpSpPr>
        <a:xfrm>
          <a:off x="0" y="0"/>
          <a:ext cx="0" cy="0"/>
          <a:chOff x="0" y="0"/>
          <a:chExt cx="0" cy="0"/>
        </a:xfrm>
      </p:grpSpPr>
      <p:sp>
        <p:nvSpPr>
          <p:cNvPr id="176" name="Google Shape;176;g2ea2469da01_0_4:notes">
            <a:extLst>
              <a:ext uri="{FF2B5EF4-FFF2-40B4-BE49-F238E27FC236}">
                <a16:creationId xmlns:a16="http://schemas.microsoft.com/office/drawing/2014/main" id="{DC9B3C5E-AB7D-C557-3C54-B2FCA318C50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g2ea2469da01_0_4:notes">
            <a:extLst>
              <a:ext uri="{FF2B5EF4-FFF2-40B4-BE49-F238E27FC236}">
                <a16:creationId xmlns:a16="http://schemas.microsoft.com/office/drawing/2014/main" id="{5CF6DB12-F88B-1D97-0D67-97AD5A3A9B52}"/>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dirty="0"/>
              <a:t>Nästa fråga: vad kan olika företag och personer ha för motiv att samla in cookies? Vi tittar på några exempel.</a:t>
            </a:r>
          </a:p>
          <a:p>
            <a:pPr marL="0" rtl="0"/>
            <a:endParaRPr lang="sv-SE" i="1" dirty="0"/>
          </a:p>
          <a:p>
            <a:pPr marL="0" rtl="0"/>
            <a:r>
              <a:rPr lang="sv-SE" i="1" dirty="0"/>
              <a:t>[Klick – Stadium visas]</a:t>
            </a:r>
            <a:br>
              <a:rPr lang="sv-SE" dirty="0"/>
            </a:br>
            <a:r>
              <a:rPr lang="sv-SE" dirty="0"/>
              <a:t>Vad skulle Stadium kunna använda cookies till?</a:t>
            </a:r>
          </a:p>
          <a:p>
            <a:pPr marL="0" rtl="0"/>
            <a:r>
              <a:rPr lang="sv-SE" i="1" dirty="0"/>
              <a:t>[Låt eleverna svara. Fyll på:]</a:t>
            </a:r>
            <a:br>
              <a:rPr lang="sv-SE" dirty="0"/>
            </a:br>
            <a:r>
              <a:rPr lang="sv-SE" dirty="0"/>
              <a:t>Till exempel: spara varukorgen, visa reklam, spara inloggningen, komma ihåg adressen dit dina beställningar ska skickas, eller använda din position för att föreslå närmaste butik.</a:t>
            </a:r>
          </a:p>
          <a:p>
            <a:pPr marL="0" rtl="0"/>
            <a:endParaRPr lang="sv-SE" dirty="0"/>
          </a:p>
          <a:p>
            <a:pPr marL="0" rtl="0"/>
            <a:r>
              <a:rPr lang="sv-SE" i="1" dirty="0"/>
              <a:t>[Klick – Netflix visas]</a:t>
            </a:r>
            <a:br>
              <a:rPr lang="sv-SE" dirty="0"/>
            </a:br>
            <a:r>
              <a:rPr lang="sv-SE" dirty="0"/>
              <a:t>Vad skulle Netflix kunna använda cookies till?</a:t>
            </a:r>
          </a:p>
          <a:p>
            <a:pPr marL="0" rtl="0"/>
            <a:r>
              <a:rPr lang="sv-SE" i="1" dirty="0"/>
              <a:t>[Låt eleverna svara. Fyll på:]</a:t>
            </a:r>
            <a:br>
              <a:rPr lang="sv-SE" dirty="0"/>
            </a:br>
            <a:r>
              <a:rPr lang="sv-SE" dirty="0"/>
              <a:t>Till exempel: spara vilka filmer och avsnitt du har sett, spara inloggningen, spara bankuppgifter för betalningar – eller använda din position för att kontrollera att kontot bara används i ett hushåll.</a:t>
            </a:r>
          </a:p>
          <a:p>
            <a:pPr marL="0" rtl="0"/>
            <a:endParaRPr lang="sv-SE" dirty="0"/>
          </a:p>
          <a:p>
            <a:pPr marL="0" rtl="0"/>
            <a:r>
              <a:rPr lang="sv-SE" i="1" dirty="0"/>
              <a:t>[Klick – Hackare visas]</a:t>
            </a:r>
            <a:br>
              <a:rPr lang="sv-SE" dirty="0"/>
            </a:br>
            <a:r>
              <a:rPr lang="sv-SE" dirty="0"/>
              <a:t>Och vad skulle en hackare kunna använda cookies till?</a:t>
            </a:r>
          </a:p>
          <a:p>
            <a:pPr marL="0" rtl="0"/>
            <a:r>
              <a:rPr lang="sv-SE" i="1" dirty="0"/>
              <a:t>[Låt eleverna svara. Fyll på:]</a:t>
            </a:r>
            <a:br>
              <a:rPr lang="sv-SE" dirty="0"/>
            </a:br>
            <a:r>
              <a:rPr lang="sv-SE" dirty="0"/>
              <a:t>Hackare kan till exempel skapa falska hemsidor som samlar in information om folk för att sälja vidare, eller för att lura dem på pengar. De kan också stjäla cookies för att låtsas vara en vanlig användare och komma åt någon annans konto.</a:t>
            </a:r>
          </a:p>
        </p:txBody>
      </p:sp>
      <p:sp>
        <p:nvSpPr>
          <p:cNvPr id="178" name="Google Shape;178;g2ea2469da01_0_4:notes">
            <a:extLst>
              <a:ext uri="{FF2B5EF4-FFF2-40B4-BE49-F238E27FC236}">
                <a16:creationId xmlns:a16="http://schemas.microsoft.com/office/drawing/2014/main" id="{A04C2C96-97B1-7440-FD48-7370A59723B5}"/>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8839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37F150AA-27E4-1FAE-5211-A03BCDFDD4FA}"/>
            </a:ext>
          </a:extLst>
        </p:cNvPr>
        <p:cNvGrpSpPr/>
        <p:nvPr/>
      </p:nvGrpSpPr>
      <p:grpSpPr>
        <a:xfrm>
          <a:off x="0" y="0"/>
          <a:ext cx="0" cy="0"/>
          <a:chOff x="0" y="0"/>
          <a:chExt cx="0" cy="0"/>
        </a:xfrm>
      </p:grpSpPr>
      <p:sp>
        <p:nvSpPr>
          <p:cNvPr id="176" name="Google Shape;176;g2ea2469da01_0_4:notes">
            <a:extLst>
              <a:ext uri="{FF2B5EF4-FFF2-40B4-BE49-F238E27FC236}">
                <a16:creationId xmlns:a16="http://schemas.microsoft.com/office/drawing/2014/main" id="{7EA64A10-BF32-6F22-293E-112D64D1A6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g2ea2469da01_0_4:notes">
            <a:extLst>
              <a:ext uri="{FF2B5EF4-FFF2-40B4-BE49-F238E27FC236}">
                <a16:creationId xmlns:a16="http://schemas.microsoft.com/office/drawing/2014/main" id="{457EE41D-8E3D-705F-4106-B56CBD56B0D8}"/>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dirty="0"/>
              <a:t>Sista frågan: nu när ni vet lite mer om vem som samlar in cookies och varför – vilka företag känner ni er okej med att dela era cookies med, och vilka inte?</a:t>
            </a:r>
          </a:p>
          <a:p>
            <a:pPr marL="0" rtl="0"/>
            <a:r>
              <a:rPr lang="sv-SE" dirty="0"/>
              <a:t>Det finns inga rätta svar här. Poängen är att fundera själv och göra ett medvetet val. Vi tar två exempel att fundera kring:</a:t>
            </a:r>
          </a:p>
          <a:p>
            <a:pPr marL="0" rtl="0"/>
            <a:endParaRPr lang="sv-SE" i="1" dirty="0"/>
          </a:p>
          <a:p>
            <a:pPr marL="0" rtl="0"/>
            <a:r>
              <a:rPr lang="sv-SE" i="1" dirty="0"/>
              <a:t>[Klick – Netflix visas]</a:t>
            </a:r>
            <a:br>
              <a:rPr lang="sv-SE" i="1" dirty="0"/>
            </a:br>
            <a:r>
              <a:rPr lang="sv-SE" b="1" dirty="0"/>
              <a:t>En känd streamingtjänst </a:t>
            </a:r>
            <a:r>
              <a:rPr lang="sv-SE" dirty="0"/>
              <a:t>som ni kanske redan använder. Här vet ni ungefär vad ni får ut av att dela: enklare inloggning, förslag på nya filmer, kanske betalningsuppgifter som redan ligger sparade. Det är också en stor, känd tjänst som har ett rykte att förlora om något går fel.</a:t>
            </a:r>
          </a:p>
          <a:p>
            <a:pPr marL="0" rtl="0"/>
            <a:endParaRPr lang="sv-SE" dirty="0"/>
          </a:p>
          <a:p>
            <a:pPr marL="0" rtl="0"/>
            <a:r>
              <a:rPr lang="sv-SE" i="1" dirty="0"/>
              <a:t>[Klick – exempel 2 visas]</a:t>
            </a:r>
            <a:br>
              <a:rPr lang="sv-SE" i="1" dirty="0"/>
            </a:br>
            <a:r>
              <a:rPr lang="sv-SE" b="1" dirty="0"/>
              <a:t>En okänd hemsida </a:t>
            </a:r>
            <a:r>
              <a:rPr lang="sv-SE" dirty="0"/>
              <a:t>som ni aldrig hört talas om. Här vet ni inte vem som ligger bakom, och den har inget rykte att förlora. Den kanske till och med tjänar pengar på att sälja er information vidare. Är det värt att klicka ja till alla cookies på en sådan sida?</a:t>
            </a:r>
          </a:p>
          <a:p>
            <a:pPr marL="0"/>
            <a:endParaRPr lang="sv-SE" dirty="0"/>
          </a:p>
        </p:txBody>
      </p:sp>
      <p:sp>
        <p:nvSpPr>
          <p:cNvPr id="178" name="Google Shape;178;g2ea2469da01_0_4:notes">
            <a:extLst>
              <a:ext uri="{FF2B5EF4-FFF2-40B4-BE49-F238E27FC236}">
                <a16:creationId xmlns:a16="http://schemas.microsoft.com/office/drawing/2014/main" id="{D6B8099F-496A-9CE9-26CE-14B9FD118813}"/>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19</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46435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rtl="0"/>
            <a:r>
              <a:rPr lang="sv-SE" dirty="0"/>
              <a:t>Nu ska vi göra en 4-hörn-övning tillsammans. Jag ställer en fråga i taget och ni svarar genom att gå till ett av rummets fyra hörn – varje hörn står för ett svar. Ett hörn är alltid öppet för egna förslag.</a:t>
            </a:r>
          </a:p>
          <a:p>
            <a:pPr marL="0" rtl="0"/>
            <a:endParaRPr lang="sv-SE" dirty="0"/>
          </a:p>
          <a:p>
            <a:pPr marL="0" rtl="0"/>
            <a:r>
              <a:rPr lang="sv-SE" i="1" dirty="0"/>
              <a:t>[Bestäm i förväg vilka hörn som står för vilka svar.]</a:t>
            </a:r>
          </a:p>
          <a:p>
            <a:pPr marL="0" rtl="0"/>
            <a:endParaRPr lang="sv-SE" i="1" dirty="0"/>
          </a:p>
          <a:p>
            <a:pPr marL="0" rtl="0"/>
            <a:r>
              <a:rPr lang="sv-SE" dirty="0"/>
              <a:t>Vi börjar: Hur ofta surfar du på nätet? En gång i veckan, några gånger i veckan, varje dag, annat.</a:t>
            </a:r>
          </a:p>
          <a:p>
            <a:pPr marL="0" rtl="0"/>
            <a:r>
              <a:rPr lang="sv-SE" i="1" dirty="0"/>
              <a:t>[Låt eleverna ställa sig i sitt hörn. Fråga om någon vill motivera sitt svar. Fortsätt sedan på samma sätt med resten av frågorna.]</a:t>
            </a:r>
          </a:p>
          <a:p>
            <a:pPr marL="0" rtl="0"/>
            <a:endParaRPr lang="sv-SE" i="0" dirty="0"/>
          </a:p>
          <a:p>
            <a:pPr marL="0" rtl="0">
              <a:buFont typeface="Arial" panose="020B0604020202020204" pitchFamily="34" charset="0"/>
              <a:buChar char="•"/>
            </a:pPr>
            <a:r>
              <a:rPr lang="sv-SE" i="0" dirty="0"/>
              <a:t>Vad gör du på nätet? Spela spel, kollar på </a:t>
            </a:r>
            <a:r>
              <a:rPr lang="sv-SE" i="0" dirty="0" err="1"/>
              <a:t>youtube</a:t>
            </a:r>
            <a:r>
              <a:rPr lang="sv-SE" i="0" dirty="0"/>
              <a:t>, </a:t>
            </a:r>
            <a:r>
              <a:rPr lang="sv-SE" i="0" dirty="0" err="1"/>
              <a:t>tiktok</a:t>
            </a:r>
            <a:r>
              <a:rPr lang="sv-SE" i="0" dirty="0"/>
              <a:t>, </a:t>
            </a:r>
            <a:r>
              <a:rPr lang="sv-SE" i="0" dirty="0" err="1"/>
              <a:t>instagram</a:t>
            </a:r>
            <a:r>
              <a:rPr lang="sv-SE" i="0" dirty="0"/>
              <a:t>, chattar med kompisar, annat</a:t>
            </a:r>
          </a:p>
          <a:p>
            <a:pPr marL="0" rtl="0">
              <a:buFont typeface="Arial" panose="020B0604020202020204" pitchFamily="34" charset="0"/>
              <a:buChar char="•"/>
            </a:pPr>
            <a:r>
              <a:rPr lang="sv-SE" i="0" dirty="0"/>
              <a:t>Hur mycket tid spenderar du online per dag? Några minuter, en timme, flera timmar, annat</a:t>
            </a:r>
          </a:p>
          <a:p>
            <a:pPr marL="0" rtl="0">
              <a:buFont typeface="Arial" panose="020B0604020202020204" pitchFamily="34" charset="0"/>
              <a:buChar char="•"/>
            </a:pPr>
            <a:r>
              <a:rPr lang="sv-SE" i="0" dirty="0"/>
              <a:t>Trivs du bra med det du gör på nätet? Ja, alltid. Ibland ja, ibland nej. Nej, inte riktigt. Annat.</a:t>
            </a:r>
          </a:p>
          <a:p>
            <a:pPr marL="0" rtl="0">
              <a:buFont typeface="Arial" panose="020B0604020202020204" pitchFamily="34" charset="0"/>
              <a:buChar char="•"/>
            </a:pPr>
            <a:r>
              <a:rPr lang="sv-SE" i="0" dirty="0"/>
              <a:t>Med vem pratar du om vad du gör online? Mina kompisar, mina föräldrar, ingen, annat</a:t>
            </a:r>
            <a:br>
              <a:rPr lang="sv-SE" i="1" dirty="0"/>
            </a:br>
            <a:br>
              <a:rPr lang="sv-SE" i="1" dirty="0"/>
            </a:br>
            <a:endParaRPr lang="sv-SE" i="1" dirty="0"/>
          </a:p>
          <a:p>
            <a:pPr marL="0"/>
            <a:endParaRPr lang="sv-SE" dirty="0"/>
          </a:p>
        </p:txBody>
      </p:sp>
      <p:sp>
        <p:nvSpPr>
          <p:cNvPr id="4" name="Platshållare för bild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9126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Ni är online mycket – men vet ni vilka spår ni lämnar när ni är där?</a:t>
            </a:r>
          </a:p>
          <a:p>
            <a:pPr marL="0" rtl="0"/>
            <a:r>
              <a:rPr lang="sv-SE" dirty="0"/>
              <a:t>En sak som är bra att veta från början: er data kan vara som pengar på nätet. Varje gång vi rör oss där lämnar vi spår efter oss – information som kan kopplas till just oss. Vi kanske inte tänker på det och tycker inte att det vi gör är särskilt intressant för någon annan. Men en del av det vi lämnar efter oss kan faktiskt vara guld värt för andra.</a:t>
            </a:r>
          </a:p>
        </p:txBody>
      </p:sp>
      <p:sp>
        <p:nvSpPr>
          <p:cNvPr id="127" name="Google Shape;12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lgn="just" rtl="0"/>
            <a:r>
              <a:rPr lang="sv-SE" sz="1100" i="1" dirty="0"/>
              <a:t>[Ställ frågan och låt eleverna gissa innan du fyller på.]</a:t>
            </a:r>
          </a:p>
          <a:p>
            <a:pPr marL="0" rtl="0"/>
            <a:r>
              <a:rPr lang="sv-SE" sz="1100" dirty="0"/>
              <a:t>Har någon en gissning, eller vet någon, vad ett digitalt spår är?</a:t>
            </a:r>
          </a:p>
          <a:p>
            <a:pPr marL="0" rtl="0"/>
            <a:endParaRPr lang="sv-SE" sz="1100" i="1" dirty="0"/>
          </a:p>
          <a:p>
            <a:pPr marL="0" rtl="0"/>
            <a:r>
              <a:rPr lang="sv-SE" sz="1100" i="1" dirty="0"/>
              <a:t>[Låt eleverna svara. Fyll på med det som inte kommer upp. Exempel på digitala spår:]</a:t>
            </a:r>
            <a:br>
              <a:rPr lang="sv-SE" sz="1100" dirty="0"/>
            </a:br>
            <a:r>
              <a:rPr lang="sv-SE" sz="1100" dirty="0"/>
              <a:t>– Vad ni söker på</a:t>
            </a:r>
            <a:br>
              <a:rPr lang="sv-SE" sz="1100" dirty="0"/>
            </a:br>
            <a:r>
              <a:rPr lang="sv-SE" sz="1100" dirty="0"/>
              <a:t>– Vilka ni följer på appar och sociala medier</a:t>
            </a:r>
            <a:br>
              <a:rPr lang="sv-SE" sz="1100" dirty="0"/>
            </a:br>
            <a:r>
              <a:rPr lang="sv-SE" sz="1100" dirty="0"/>
              <a:t>– Hur länge ni är på en hemsida</a:t>
            </a:r>
            <a:br>
              <a:rPr lang="sv-SE" sz="1100" dirty="0"/>
            </a:br>
            <a:r>
              <a:rPr lang="sv-SE" sz="1100" dirty="0"/>
              <a:t>– Hur länge ni kollar på en bild</a:t>
            </a:r>
            <a:br>
              <a:rPr lang="sv-SE" sz="1100" dirty="0"/>
            </a:br>
            <a:r>
              <a:rPr lang="sv-SE" sz="1100" dirty="0"/>
              <a:t>– Vad ni köper</a:t>
            </a:r>
            <a:br>
              <a:rPr lang="sv-SE" sz="1100" dirty="0"/>
            </a:br>
            <a:r>
              <a:rPr lang="sv-SE" sz="1100" dirty="0"/>
              <a:t>– Vad ni kommenterar på</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br>
              <a:rPr lang="sv-SE" sz="1100" dirty="0"/>
            </a:br>
            <a:br>
              <a:rPr lang="sv-SE" sz="1100" dirty="0"/>
            </a:br>
            <a:r>
              <a:rPr lang="sv-SE" sz="1100" i="1" dirty="0"/>
              <a:t>[Klick för att visa hela bilden]</a:t>
            </a:r>
            <a:endParaRPr lang="sv-SE" sz="1100" dirty="0"/>
          </a:p>
          <a:p>
            <a:pPr marL="0" lvl="0"/>
            <a:endParaRPr lang="sv-SE" sz="1100" b="0" i="0" u="none" strike="noStrike" cap="none" dirty="0">
              <a:solidFill>
                <a:schemeClr val="dk1"/>
              </a:solidFill>
              <a:effectLst/>
              <a:latin typeface="Calibri"/>
              <a:ea typeface="Calibri"/>
              <a:cs typeface="Calibri"/>
              <a:sym typeface="Calibri"/>
            </a:endParaRPr>
          </a:p>
        </p:txBody>
      </p:sp>
      <p:sp>
        <p:nvSpPr>
          <p:cNvPr id="134" name="Google Shape;134;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En del av spåren lämnar vi medvetet – när vi fyller i ett formulär eller lägger upp något på sociala medier. Men mycket sker utan att vi tänker på det. Nu ska vi titta på en kort film som handlar om just det.</a:t>
            </a:r>
          </a:p>
          <a:p>
            <a:pPr marL="0" rtl="0"/>
            <a:endParaRPr lang="sv-SE" dirty="0"/>
          </a:p>
          <a:p>
            <a:pPr marL="0" rtl="0"/>
            <a:r>
              <a:rPr lang="sv-SE" i="1" dirty="0"/>
              <a:t>[Klick – filmen "Tänk säkert" spelas]</a:t>
            </a:r>
          </a:p>
          <a:p>
            <a:pPr marL="0" rtl="0"/>
            <a:r>
              <a:rPr lang="sv-SE" i="1" dirty="0"/>
              <a:t>Obs! Om länken inte fungerar, kontrollera att du har den senaste versionen av det digitala komplementet Är du säker? Arbetsblad och filmlänkar – Mellanstadiet. Filmerna finns också på skolmaterial.ungaforskare.se/tank-</a:t>
            </a:r>
            <a:r>
              <a:rPr lang="sv-SE" i="1" dirty="0" err="1"/>
              <a:t>sakert</a:t>
            </a:r>
            <a:r>
              <a:rPr lang="sv-SE" i="1" dirty="0"/>
              <a:t>.</a:t>
            </a:r>
          </a:p>
        </p:txBody>
      </p:sp>
      <p:sp>
        <p:nvSpPr>
          <p:cNvPr id="175" name="Google Shape;175;p8: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rtl="0"/>
            <a:r>
              <a:rPr lang="sv-SE" dirty="0"/>
              <a:t>Varför delar vi med oss så mycket online, som vi kanske inte skulle ha gjort i verkliga livet?</a:t>
            </a:r>
          </a:p>
          <a:p>
            <a:pPr marL="0" rtl="0"/>
            <a:r>
              <a:rPr lang="sv-SE" i="1" dirty="0"/>
              <a:t>[Låt eleverna svara. Ge några chansen att berätta hur de tänker.]</a:t>
            </a:r>
          </a:p>
          <a:p>
            <a:pPr marL="0"/>
            <a:endParaRPr lang="sv-SE" dirty="0"/>
          </a:p>
        </p:txBody>
      </p:sp>
      <p:sp>
        <p:nvSpPr>
          <p:cNvPr id="4" name="Platshållare för bildnumm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32379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e9745337d5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g2e9745337d5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sz="1100" dirty="0"/>
              <a:t>Även om vi kanske aldrig skulle dela med oss av så mycket som Roger i filmen – varken i verkliga livet eller digitalt – lämnar vi ändå spår på nätet hela tiden, ofta utan att vi ens tänker på det. Nu ska vi titta på en film som visar hur det kan gå till.</a:t>
            </a:r>
          </a:p>
          <a:p>
            <a:pPr marL="0" rtl="0"/>
            <a:endParaRPr lang="sv-SE" sz="1100" i="1" dirty="0"/>
          </a:p>
          <a:p>
            <a:pPr marL="0" rtl="0"/>
            <a:r>
              <a:rPr lang="sv-SE" sz="1100" i="1" dirty="0"/>
              <a:t>[Klick – filmen "Ditt digitala fotavtryck" spelas]</a:t>
            </a:r>
          </a:p>
          <a:p>
            <a:pPr marL="0" rtl="0"/>
            <a:r>
              <a:rPr lang="sv-SE" sz="1100" i="1" dirty="0"/>
              <a:t>Obs! Om länken inte fungerar, kontrollera att du har den senaste versionen av det digitala komplementet Är du säker? Arbetsblad och filmlänkar – Mellanstadiet. Filmerna finns också på skolmaterial.ungaforskare.se/tank-</a:t>
            </a:r>
            <a:r>
              <a:rPr lang="sv-SE" sz="1100" i="1" dirty="0" err="1"/>
              <a:t>sakert</a:t>
            </a:r>
            <a:r>
              <a:rPr lang="sv-SE" sz="1100" i="1" dirty="0"/>
              <a:t>.</a:t>
            </a:r>
          </a:p>
        </p:txBody>
      </p:sp>
      <p:sp>
        <p:nvSpPr>
          <p:cNvPr id="145" name="Google Shape;145;g2e9745337d5_0_15:notes"/>
          <p:cNvSpPr txBox="1">
            <a:spLocks noGrp="1"/>
          </p:cNvSpPr>
          <p:nvPr>
            <p:ph type="hdr" idx="3"/>
          </p:nvPr>
        </p:nvSpPr>
        <p:spPr>
          <a:xfrm>
            <a:off x="0" y="0"/>
            <a:ext cx="2971800" cy="45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g2e9745337d5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E07287AE-F24D-A7B6-623C-757AC0AA069B}"/>
            </a:ext>
          </a:extLst>
        </p:cNvPr>
        <p:cNvGrpSpPr/>
        <p:nvPr/>
      </p:nvGrpSpPr>
      <p:grpSpPr>
        <a:xfrm>
          <a:off x="0" y="0"/>
          <a:ext cx="0" cy="0"/>
          <a:chOff x="0" y="0"/>
          <a:chExt cx="0" cy="0"/>
        </a:xfrm>
      </p:grpSpPr>
      <p:sp>
        <p:nvSpPr>
          <p:cNvPr id="125" name="Google Shape;125;p7:notes">
            <a:extLst>
              <a:ext uri="{FF2B5EF4-FFF2-40B4-BE49-F238E27FC236}">
                <a16:creationId xmlns:a16="http://schemas.microsoft.com/office/drawing/2014/main" id="{F6213584-5989-3EE5-4A7E-60AAF2DC701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7:notes">
            <a:extLst>
              <a:ext uri="{FF2B5EF4-FFF2-40B4-BE49-F238E27FC236}">
                <a16:creationId xmlns:a16="http://schemas.microsoft.com/office/drawing/2014/main" id="{2E5EE3B8-A288-7823-B779-8ABC3897EDE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Varje gång vi besöker en hemsida, söker på något eller scrollar i ett flöde samlas det in information om oss och vad vi gör där. Ett av de vanligaste sätten det görs på är genom något som kallas </a:t>
            </a:r>
            <a:r>
              <a:rPr lang="sv-SE" i="1" dirty="0"/>
              <a:t>cookies</a:t>
            </a:r>
            <a:r>
              <a:rPr lang="sv-SE" dirty="0"/>
              <a:t>.</a:t>
            </a:r>
            <a:endParaRPr lang="sv-SE" sz="1200" b="0" i="0" u="none" strike="noStrike" cap="none" dirty="0">
              <a:solidFill>
                <a:schemeClr val="dk1"/>
              </a:solidFill>
              <a:effectLst/>
              <a:latin typeface="Calibri"/>
              <a:ea typeface="Calibri"/>
              <a:cs typeface="Calibri"/>
              <a:sym typeface="Calibri"/>
            </a:endParaRPr>
          </a:p>
        </p:txBody>
      </p:sp>
      <p:sp>
        <p:nvSpPr>
          <p:cNvPr id="127" name="Google Shape;127;p7:notes">
            <a:extLst>
              <a:ext uri="{FF2B5EF4-FFF2-40B4-BE49-F238E27FC236}">
                <a16:creationId xmlns:a16="http://schemas.microsoft.com/office/drawing/2014/main" id="{E10C0472-A6F5-01E0-12E7-E0B729228C9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extLst>
      <p:ext uri="{BB962C8B-B14F-4D97-AF65-F5344CB8AC3E}">
        <p14:creationId xmlns:p14="http://schemas.microsoft.com/office/powerpoint/2010/main" val="4173111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a:extLst>
            <a:ext uri="{FF2B5EF4-FFF2-40B4-BE49-F238E27FC236}">
              <a16:creationId xmlns:a16="http://schemas.microsoft.com/office/drawing/2014/main" id="{D9DBE3CE-44D2-D460-6454-A4315A8C783C}"/>
            </a:ext>
          </a:extLst>
        </p:cNvPr>
        <p:cNvGrpSpPr/>
        <p:nvPr/>
      </p:nvGrpSpPr>
      <p:grpSpPr>
        <a:xfrm>
          <a:off x="0" y="0"/>
          <a:ext cx="0" cy="0"/>
          <a:chOff x="0" y="0"/>
          <a:chExt cx="0" cy="0"/>
        </a:xfrm>
      </p:grpSpPr>
      <p:sp>
        <p:nvSpPr>
          <p:cNvPr id="185" name="Google Shape;185;g2211719fc68_0_1:notes">
            <a:extLst>
              <a:ext uri="{FF2B5EF4-FFF2-40B4-BE49-F238E27FC236}">
                <a16:creationId xmlns:a16="http://schemas.microsoft.com/office/drawing/2014/main" id="{12762CC7-02DE-3817-1F5B-D0469069C0E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g2211719fc68_0_1:notes">
            <a:extLst>
              <a:ext uri="{FF2B5EF4-FFF2-40B4-BE49-F238E27FC236}">
                <a16:creationId xmlns:a16="http://schemas.microsoft.com/office/drawing/2014/main" id="{53669EFA-945F-C194-54FA-60B80882419E}"/>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dirty="0"/>
              <a:t>Cookies ser oftast ut som en liten frågeruta som dyker upp när man går in på en hemsida. Där vill företaget bakom sidan att man ska välja: tillåta eller avvisa cookies.</a:t>
            </a:r>
          </a:p>
          <a:p>
            <a:pPr marL="0" rtl="0"/>
            <a:br>
              <a:rPr lang="sv-SE" dirty="0"/>
            </a:br>
            <a:r>
              <a:rPr lang="sv-SE" dirty="0"/>
              <a:t>Vad är cookies, och vad används de till? Har någon en gissning?</a:t>
            </a:r>
            <a:endParaRPr lang="sv-SE" sz="1200" b="0" i="0" u="none" strike="noStrike" cap="none" dirty="0">
              <a:solidFill>
                <a:schemeClr val="dk1"/>
              </a:solidFill>
              <a:effectLst/>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sv-FI" sz="1200" b="0" i="0" u="none" strike="noStrike" cap="none" dirty="0">
              <a:solidFill>
                <a:schemeClr val="dk1"/>
              </a:solidFill>
              <a:effectLst/>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187" name="Google Shape;187;g2211719fc68_0_1:notes">
            <a:extLst>
              <a:ext uri="{FF2B5EF4-FFF2-40B4-BE49-F238E27FC236}">
                <a16:creationId xmlns:a16="http://schemas.microsoft.com/office/drawing/2014/main" id="{1B09049A-6C78-25AD-0523-DC6692DC46A2}"/>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9</a:t>
            </a:fld>
            <a:endParaRPr/>
          </a:p>
        </p:txBody>
      </p:sp>
    </p:spTree>
    <p:extLst>
      <p:ext uri="{BB962C8B-B14F-4D97-AF65-F5344CB8AC3E}">
        <p14:creationId xmlns:p14="http://schemas.microsoft.com/office/powerpoint/2010/main" val="2956530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15"/>
        <p:cNvGrpSpPr/>
        <p:nvPr/>
      </p:nvGrpSpPr>
      <p:grpSpPr>
        <a:xfrm>
          <a:off x="0" y="0"/>
          <a:ext cx="0" cy="0"/>
          <a:chOff x="0" y="0"/>
          <a:chExt cx="0" cy="0"/>
        </a:xfrm>
      </p:grpSpPr>
      <p:sp>
        <p:nvSpPr>
          <p:cNvPr id="16" name="Google Shape;16;p33"/>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3"/>
          <p:cNvSpPr txBox="1">
            <a:spLocks noGrp="1"/>
          </p:cNvSpPr>
          <p:nvPr>
            <p:ph type="body" idx="1"/>
          </p:nvPr>
        </p:nvSpPr>
        <p:spPr>
          <a:xfrm>
            <a:off x="2231136" y="2638044"/>
            <a:ext cx="7729728" cy="310198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18" name="Google Shape;18;p33"/>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3"/>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3"/>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35"/>
        <p:cNvGrpSpPr/>
        <p:nvPr/>
      </p:nvGrpSpPr>
      <p:grpSpPr>
        <a:xfrm>
          <a:off x="0" y="0"/>
          <a:ext cx="0" cy="0"/>
          <a:chOff x="0" y="0"/>
          <a:chExt cx="0" cy="0"/>
        </a:xfrm>
      </p:grpSpPr>
      <p:sp>
        <p:nvSpPr>
          <p:cNvPr id="36" name="Google Shape;36;p36"/>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6"/>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6"/>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46"/>
        <p:cNvGrpSpPr/>
        <p:nvPr/>
      </p:nvGrpSpPr>
      <p:grpSpPr>
        <a:xfrm>
          <a:off x="0" y="0"/>
          <a:ext cx="0" cy="0"/>
          <a:chOff x="0" y="0"/>
          <a:chExt cx="0" cy="0"/>
        </a:xfrm>
      </p:grpSpPr>
      <p:sp>
        <p:nvSpPr>
          <p:cNvPr id="47" name="Google Shape;47;p38"/>
          <p:cNvSpPr/>
          <p:nvPr/>
        </p:nvSpPr>
        <p:spPr>
          <a:xfrm>
            <a:off x="0" y="0"/>
            <a:ext cx="6096000"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38"/>
          <p:cNvSpPr txBox="1">
            <a:spLocks noGrp="1"/>
          </p:cNvSpPr>
          <p:nvPr>
            <p:ph type="title"/>
          </p:nvPr>
        </p:nvSpPr>
        <p:spPr>
          <a:xfrm>
            <a:off x="804672" y="2243828"/>
            <a:ext cx="4486656" cy="1141497"/>
          </a:xfrm>
          <a:prstGeom prst="rect">
            <a:avLst/>
          </a:prstGeom>
          <a:solidFill>
            <a:srgbClr val="FFFFFF"/>
          </a:solidFill>
          <a:ln w="9525" cap="flat" cmpd="sng">
            <a:solidFill>
              <a:srgbClr val="404040"/>
            </a:solidFill>
            <a:prstDash val="solid"/>
            <a:round/>
            <a:headEnd type="none" w="sm" len="sm"/>
            <a:tailEnd type="none" w="sm" len="sm"/>
          </a:ln>
        </p:spPr>
        <p:txBody>
          <a:bodyPr spcFirstLastPara="1" wrap="square" lIns="182875" tIns="182875" rIns="182875" bIns="182875" anchor="ctr" anchorCtr="1">
            <a:normAutofit/>
          </a:bodyPr>
          <a:lstStyle>
            <a:lvl1pPr lvl="0" algn="ctr">
              <a:lnSpc>
                <a:spcPct val="90000"/>
              </a:lnSpc>
              <a:spcBef>
                <a:spcPts val="0"/>
              </a:spcBef>
              <a:spcAft>
                <a:spcPts val="0"/>
              </a:spcAft>
              <a:buClr>
                <a:srgbClr val="262626"/>
              </a:buClr>
              <a:buSzPts val="2200"/>
              <a:buFont typeface="Gill Sans"/>
              <a:buNone/>
              <a:defRPr sz="22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8"/>
          <p:cNvSpPr txBox="1">
            <a:spLocks noGrp="1"/>
          </p:cNvSpPr>
          <p:nvPr>
            <p:ph type="body" idx="1"/>
          </p:nvPr>
        </p:nvSpPr>
        <p:spPr>
          <a:xfrm>
            <a:off x="6736080" y="804672"/>
            <a:ext cx="4815840" cy="5248656"/>
          </a:xfrm>
          <a:prstGeom prst="rect">
            <a:avLst/>
          </a:prstGeom>
          <a:noFill/>
          <a:ln>
            <a:noFill/>
          </a:ln>
        </p:spPr>
        <p:txBody>
          <a:bodyPr spcFirstLastPara="1" wrap="square" lIns="91425" tIns="45700" rIns="91425" bIns="45700" anchor="t" anchorCtr="0">
            <a:normAutofit/>
          </a:bodyPr>
          <a:lstStyle>
            <a:lvl1pPr marL="457200" lvl="0" indent="-349250" algn="l">
              <a:lnSpc>
                <a:spcPct val="100000"/>
              </a:lnSpc>
              <a:spcBef>
                <a:spcPts val="1000"/>
              </a:spcBef>
              <a:spcAft>
                <a:spcPts val="0"/>
              </a:spcAft>
              <a:buSzPts val="1900"/>
              <a:buChar char="•"/>
              <a:defRPr sz="1900">
                <a:solidFill>
                  <a:schemeClr val="lt1"/>
                </a:solidFill>
              </a:defRPr>
            </a:lvl1pPr>
            <a:lvl2pPr marL="914400" lvl="1" indent="-330200" algn="l">
              <a:lnSpc>
                <a:spcPct val="100000"/>
              </a:lnSpc>
              <a:spcBef>
                <a:spcPts val="1000"/>
              </a:spcBef>
              <a:spcAft>
                <a:spcPts val="0"/>
              </a:spcAft>
              <a:buSzPts val="1600"/>
              <a:buChar char="•"/>
              <a:defRPr sz="1600">
                <a:solidFill>
                  <a:schemeClr val="lt1"/>
                </a:solidFill>
              </a:defRPr>
            </a:lvl2pPr>
            <a:lvl3pPr marL="1371600" lvl="2" indent="-330200" algn="l">
              <a:lnSpc>
                <a:spcPct val="100000"/>
              </a:lnSpc>
              <a:spcBef>
                <a:spcPts val="1000"/>
              </a:spcBef>
              <a:spcAft>
                <a:spcPts val="0"/>
              </a:spcAft>
              <a:buSzPts val="1600"/>
              <a:buChar char="•"/>
              <a:defRPr sz="1600">
                <a:solidFill>
                  <a:schemeClr val="lt1"/>
                </a:solidFill>
              </a:defRPr>
            </a:lvl3pPr>
            <a:lvl4pPr marL="1828800" lvl="3" indent="-330200" algn="l">
              <a:lnSpc>
                <a:spcPct val="100000"/>
              </a:lnSpc>
              <a:spcBef>
                <a:spcPts val="1000"/>
              </a:spcBef>
              <a:spcAft>
                <a:spcPts val="0"/>
              </a:spcAft>
              <a:buSzPts val="1600"/>
              <a:buChar char="•"/>
              <a:defRPr sz="1600">
                <a:solidFill>
                  <a:schemeClr val="lt1"/>
                </a:solidFill>
              </a:defRPr>
            </a:lvl4pPr>
            <a:lvl5pPr marL="2286000" lvl="4" indent="-330200" algn="l">
              <a:lnSpc>
                <a:spcPct val="100000"/>
              </a:lnSpc>
              <a:spcBef>
                <a:spcPts val="1000"/>
              </a:spcBef>
              <a:spcAft>
                <a:spcPts val="0"/>
              </a:spcAft>
              <a:buSzPts val="1600"/>
              <a:buChar char="•"/>
              <a:defRPr sz="1600">
                <a:solidFill>
                  <a:schemeClr val="lt1"/>
                </a:solidFill>
              </a:defRPr>
            </a:lvl5pPr>
            <a:lvl6pPr marL="2743200" lvl="5" indent="-330200" algn="l">
              <a:lnSpc>
                <a:spcPct val="100000"/>
              </a:lnSpc>
              <a:spcBef>
                <a:spcPts val="1000"/>
              </a:spcBef>
              <a:spcAft>
                <a:spcPts val="0"/>
              </a:spcAft>
              <a:buSzPts val="1600"/>
              <a:buChar char="•"/>
              <a:defRPr sz="1600"/>
            </a:lvl6pPr>
            <a:lvl7pPr marL="3200400" lvl="6" indent="-330200" algn="l">
              <a:lnSpc>
                <a:spcPct val="100000"/>
              </a:lnSpc>
              <a:spcBef>
                <a:spcPts val="1000"/>
              </a:spcBef>
              <a:spcAft>
                <a:spcPts val="0"/>
              </a:spcAft>
              <a:buSzPts val="1600"/>
              <a:buChar char="•"/>
              <a:defRPr sz="1600"/>
            </a:lvl7pPr>
            <a:lvl8pPr marL="3657600" lvl="7" indent="-330200" algn="l">
              <a:lnSpc>
                <a:spcPct val="100000"/>
              </a:lnSpc>
              <a:spcBef>
                <a:spcPts val="1000"/>
              </a:spcBef>
              <a:spcAft>
                <a:spcPts val="0"/>
              </a:spcAft>
              <a:buSzPts val="1600"/>
              <a:buChar char="•"/>
              <a:defRPr sz="1600"/>
            </a:lvl8pPr>
            <a:lvl9pPr marL="4114800" lvl="8" indent="-330200" algn="l">
              <a:lnSpc>
                <a:spcPct val="100000"/>
              </a:lnSpc>
              <a:spcBef>
                <a:spcPts val="1000"/>
              </a:spcBef>
              <a:spcAft>
                <a:spcPts val="0"/>
              </a:spcAft>
              <a:buSzPts val="1600"/>
              <a:buChar char="•"/>
              <a:defRPr sz="1600"/>
            </a:lvl9pPr>
          </a:lstStyle>
          <a:p>
            <a:endParaRPr/>
          </a:p>
        </p:txBody>
      </p:sp>
      <p:sp>
        <p:nvSpPr>
          <p:cNvPr id="50" name="Google Shape;50;p38"/>
          <p:cNvSpPr txBox="1">
            <a:spLocks noGrp="1"/>
          </p:cNvSpPr>
          <p:nvPr>
            <p:ph type="body" idx="2"/>
          </p:nvPr>
        </p:nvSpPr>
        <p:spPr>
          <a:xfrm>
            <a:off x="1115568" y="3549918"/>
            <a:ext cx="3794760" cy="2194036"/>
          </a:xfrm>
          <a:prstGeom prst="rect">
            <a:avLst/>
          </a:prstGeom>
          <a:noFill/>
          <a:ln>
            <a:noFill/>
          </a:ln>
        </p:spPr>
        <p:txBody>
          <a:bodyPr spcFirstLastPara="1" wrap="square" lIns="91425" tIns="45700" rIns="91425" bIns="45700" anchor="t" anchorCtr="1">
            <a:normAutofit/>
          </a:bodyPr>
          <a:lstStyle>
            <a:lvl1pPr marL="457200" lvl="0" indent="-228600" algn="ctr">
              <a:lnSpc>
                <a:spcPct val="100000"/>
              </a:lnSpc>
              <a:spcBef>
                <a:spcPts val="1000"/>
              </a:spcBef>
              <a:spcAft>
                <a:spcPts val="0"/>
              </a:spcAft>
              <a:buSzPts val="1500"/>
              <a:buNone/>
              <a:defRPr sz="1500">
                <a:solidFill>
                  <a:srgbClr val="FFFFFF"/>
                </a:solidFill>
              </a:defRPr>
            </a:lvl1pPr>
            <a:lvl2pPr marL="914400" lvl="1" indent="-228600" algn="l">
              <a:lnSpc>
                <a:spcPct val="100000"/>
              </a:lnSpc>
              <a:spcBef>
                <a:spcPts val="1000"/>
              </a:spcBef>
              <a:spcAft>
                <a:spcPts val="0"/>
              </a:spcAft>
              <a:buSzPts val="1400"/>
              <a:buNone/>
              <a:defRPr sz="1400"/>
            </a:lvl2pPr>
            <a:lvl3pPr marL="1371600" lvl="2" indent="-228600" algn="l">
              <a:lnSpc>
                <a:spcPct val="100000"/>
              </a:lnSpc>
              <a:spcBef>
                <a:spcPts val="1000"/>
              </a:spcBef>
              <a:spcAft>
                <a:spcPts val="0"/>
              </a:spcAft>
              <a:buSzPts val="1200"/>
              <a:buNone/>
              <a:defRPr sz="1200"/>
            </a:lvl3pPr>
            <a:lvl4pPr marL="1828800" lvl="3" indent="-228600" algn="l">
              <a:lnSpc>
                <a:spcPct val="100000"/>
              </a:lnSpc>
              <a:spcBef>
                <a:spcPts val="1000"/>
              </a:spcBef>
              <a:spcAft>
                <a:spcPts val="0"/>
              </a:spcAft>
              <a:buSzPts val="1000"/>
              <a:buNone/>
              <a:defRPr sz="1000"/>
            </a:lvl4pPr>
            <a:lvl5pPr marL="2286000" lvl="4" indent="-228600" algn="l">
              <a:lnSpc>
                <a:spcPct val="100000"/>
              </a:lnSpc>
              <a:spcBef>
                <a:spcPts val="1000"/>
              </a:spcBef>
              <a:spcAft>
                <a:spcPts val="0"/>
              </a:spcAft>
              <a:buSzPts val="1000"/>
              <a:buNone/>
              <a:defRPr sz="1000"/>
            </a:lvl5pPr>
            <a:lvl6pPr marL="2743200" lvl="5" indent="-228600" algn="l">
              <a:lnSpc>
                <a:spcPct val="100000"/>
              </a:lnSpc>
              <a:spcBef>
                <a:spcPts val="1000"/>
              </a:spcBef>
              <a:spcAft>
                <a:spcPts val="0"/>
              </a:spcAft>
              <a:buSzPts val="1000"/>
              <a:buNone/>
              <a:defRPr sz="1000"/>
            </a:lvl6pPr>
            <a:lvl7pPr marL="3200400" lvl="6" indent="-228600" algn="l">
              <a:lnSpc>
                <a:spcPct val="100000"/>
              </a:lnSpc>
              <a:spcBef>
                <a:spcPts val="1000"/>
              </a:spcBef>
              <a:spcAft>
                <a:spcPts val="0"/>
              </a:spcAft>
              <a:buSzPts val="1000"/>
              <a:buNone/>
              <a:defRPr sz="1000"/>
            </a:lvl7pPr>
            <a:lvl8pPr marL="3657600" lvl="7" indent="-228600" algn="l">
              <a:lnSpc>
                <a:spcPct val="100000"/>
              </a:lnSpc>
              <a:spcBef>
                <a:spcPts val="1000"/>
              </a:spcBef>
              <a:spcAft>
                <a:spcPts val="0"/>
              </a:spcAft>
              <a:buSzPts val="1000"/>
              <a:buNone/>
              <a:defRPr sz="1000"/>
            </a:lvl8pPr>
            <a:lvl9pPr marL="4114800" lvl="8" indent="-228600" algn="l">
              <a:lnSpc>
                <a:spcPct val="100000"/>
              </a:lnSpc>
              <a:spcBef>
                <a:spcPts val="1000"/>
              </a:spcBef>
              <a:spcAft>
                <a:spcPts val="0"/>
              </a:spcAft>
              <a:buSzPts val="1000"/>
              <a:buNone/>
              <a:defRPr sz="1000"/>
            </a:lvl9pPr>
          </a:lstStyle>
          <a:p>
            <a:endParaRPr/>
          </a:p>
        </p:txBody>
      </p:sp>
      <p:sp>
        <p:nvSpPr>
          <p:cNvPr id="51" name="Google Shape;51;p38"/>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8"/>
          <p:cNvSpPr txBox="1">
            <a:spLocks noGrp="1"/>
          </p:cNvSpPr>
          <p:nvPr>
            <p:ph type="ftr" idx="11"/>
          </p:nvPr>
        </p:nvSpPr>
        <p:spPr>
          <a:xfrm>
            <a:off x="804672" y="6236208"/>
            <a:ext cx="5124797"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8"/>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54"/>
        <p:cNvGrpSpPr/>
        <p:nvPr/>
      </p:nvGrpSpPr>
      <p:grpSpPr>
        <a:xfrm>
          <a:off x="0" y="0"/>
          <a:ext cx="0" cy="0"/>
          <a:chOff x="0" y="0"/>
          <a:chExt cx="0" cy="0"/>
        </a:xfrm>
      </p:grpSpPr>
      <p:sp>
        <p:nvSpPr>
          <p:cNvPr id="55" name="Google Shape;55;p39"/>
          <p:cNvSpPr txBox="1">
            <a:spLocks noGrp="1"/>
          </p:cNvSpPr>
          <p:nvPr>
            <p:ph type="title"/>
          </p:nvPr>
        </p:nvSpPr>
        <p:spPr>
          <a:xfrm>
            <a:off x="1600200" y="2386744"/>
            <a:ext cx="8991600" cy="1645920"/>
          </a:xfrm>
          <a:prstGeom prst="rect">
            <a:avLst/>
          </a:prstGeom>
          <a:solidFill>
            <a:srgbClr val="FFFFFF"/>
          </a:solidFill>
          <a:ln w="38100" cap="flat" cmpd="sng">
            <a:solidFill>
              <a:srgbClr val="404040"/>
            </a:solidFill>
            <a:prstDash val="solid"/>
            <a:round/>
            <a:headEnd type="none" w="sm" len="sm"/>
            <a:tailEnd type="none" w="sm" len="sm"/>
          </a:ln>
        </p:spPr>
        <p:txBody>
          <a:bodyPr spcFirstLastPara="1" wrap="square" lIns="274300" tIns="182875" rIns="274300" bIns="182875" anchor="ctr" anchorCtr="1">
            <a:normAutofit/>
          </a:bodyPr>
          <a:lstStyle>
            <a:lvl1pPr lvl="0" algn="ctr">
              <a:lnSpc>
                <a:spcPct val="90000"/>
              </a:lnSpc>
              <a:spcBef>
                <a:spcPts val="0"/>
              </a:spcBef>
              <a:spcAft>
                <a:spcPts val="0"/>
              </a:spcAft>
              <a:buClr>
                <a:srgbClr val="262626"/>
              </a:buClr>
              <a:buSzPts val="3800"/>
              <a:buFont typeface="Gill Sans"/>
              <a:buNone/>
              <a:defRPr sz="38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9"/>
          <p:cNvSpPr txBox="1">
            <a:spLocks noGrp="1"/>
          </p:cNvSpPr>
          <p:nvPr>
            <p:ph type="body" idx="1"/>
          </p:nvPr>
        </p:nvSpPr>
        <p:spPr>
          <a:xfrm>
            <a:off x="2695194" y="4352465"/>
            <a:ext cx="6801612" cy="1265082"/>
          </a:xfrm>
          <a:prstGeom prst="rect">
            <a:avLst/>
          </a:prstGeom>
          <a:noFill/>
          <a:ln>
            <a:noFill/>
          </a:ln>
        </p:spPr>
        <p:txBody>
          <a:bodyPr spcFirstLastPara="1" wrap="square" lIns="91425" tIns="45700" rIns="91425" bIns="45700" anchor="t" anchorCtr="1">
            <a:normAutofit/>
          </a:bodyPr>
          <a:lstStyle>
            <a:lvl1pPr marL="457200" lvl="0" indent="-228600" algn="l">
              <a:lnSpc>
                <a:spcPct val="100000"/>
              </a:lnSpc>
              <a:spcBef>
                <a:spcPts val="1000"/>
              </a:spcBef>
              <a:spcAft>
                <a:spcPts val="0"/>
              </a:spcAft>
              <a:buSzPts val="2000"/>
              <a:buNone/>
              <a:defRPr sz="2000">
                <a:solidFill>
                  <a:schemeClr val="lt1"/>
                </a:solidFill>
              </a:defRPr>
            </a:lvl1pPr>
            <a:lvl2pPr marL="914400" lvl="1" indent="-228600" algn="l">
              <a:lnSpc>
                <a:spcPct val="100000"/>
              </a:lnSpc>
              <a:spcBef>
                <a:spcPts val="1000"/>
              </a:spcBef>
              <a:spcAft>
                <a:spcPts val="0"/>
              </a:spcAft>
              <a:buSzPts val="2000"/>
              <a:buNone/>
              <a:defRPr sz="2000">
                <a:solidFill>
                  <a:srgbClr val="C6D3DF"/>
                </a:solidFill>
              </a:defRPr>
            </a:lvl2pPr>
            <a:lvl3pPr marL="1371600" lvl="2" indent="-228600" algn="l">
              <a:lnSpc>
                <a:spcPct val="100000"/>
              </a:lnSpc>
              <a:spcBef>
                <a:spcPts val="1000"/>
              </a:spcBef>
              <a:spcAft>
                <a:spcPts val="0"/>
              </a:spcAft>
              <a:buSzPts val="1800"/>
              <a:buNone/>
              <a:defRPr sz="1800">
                <a:solidFill>
                  <a:srgbClr val="C6D3DF"/>
                </a:solidFill>
              </a:defRPr>
            </a:lvl3pPr>
            <a:lvl4pPr marL="1828800" lvl="3" indent="-228600" algn="l">
              <a:lnSpc>
                <a:spcPct val="100000"/>
              </a:lnSpc>
              <a:spcBef>
                <a:spcPts val="1000"/>
              </a:spcBef>
              <a:spcAft>
                <a:spcPts val="0"/>
              </a:spcAft>
              <a:buSzPts val="1600"/>
              <a:buNone/>
              <a:defRPr sz="1600">
                <a:solidFill>
                  <a:srgbClr val="C6D3DF"/>
                </a:solidFill>
              </a:defRPr>
            </a:lvl4pPr>
            <a:lvl5pPr marL="2286000" lvl="4" indent="-228600" algn="l">
              <a:lnSpc>
                <a:spcPct val="100000"/>
              </a:lnSpc>
              <a:spcBef>
                <a:spcPts val="1000"/>
              </a:spcBef>
              <a:spcAft>
                <a:spcPts val="0"/>
              </a:spcAft>
              <a:buSzPts val="1600"/>
              <a:buNone/>
              <a:defRPr sz="1600">
                <a:solidFill>
                  <a:srgbClr val="C6D3DF"/>
                </a:solidFill>
              </a:defRPr>
            </a:lvl5pPr>
            <a:lvl6pPr marL="2743200" lvl="5" indent="-228600" algn="l">
              <a:lnSpc>
                <a:spcPct val="100000"/>
              </a:lnSpc>
              <a:spcBef>
                <a:spcPts val="1000"/>
              </a:spcBef>
              <a:spcAft>
                <a:spcPts val="0"/>
              </a:spcAft>
              <a:buSzPts val="1600"/>
              <a:buNone/>
              <a:defRPr sz="1600">
                <a:solidFill>
                  <a:srgbClr val="C6D3DF"/>
                </a:solidFill>
              </a:defRPr>
            </a:lvl6pPr>
            <a:lvl7pPr marL="3200400" lvl="6" indent="-228600" algn="l">
              <a:lnSpc>
                <a:spcPct val="100000"/>
              </a:lnSpc>
              <a:spcBef>
                <a:spcPts val="1000"/>
              </a:spcBef>
              <a:spcAft>
                <a:spcPts val="0"/>
              </a:spcAft>
              <a:buSzPts val="1600"/>
              <a:buNone/>
              <a:defRPr sz="1600">
                <a:solidFill>
                  <a:srgbClr val="C6D3DF"/>
                </a:solidFill>
              </a:defRPr>
            </a:lvl7pPr>
            <a:lvl8pPr marL="3657600" lvl="7" indent="-228600" algn="l">
              <a:lnSpc>
                <a:spcPct val="100000"/>
              </a:lnSpc>
              <a:spcBef>
                <a:spcPts val="1000"/>
              </a:spcBef>
              <a:spcAft>
                <a:spcPts val="0"/>
              </a:spcAft>
              <a:buSzPts val="1600"/>
              <a:buNone/>
              <a:defRPr sz="1600">
                <a:solidFill>
                  <a:srgbClr val="C6D3DF"/>
                </a:solidFill>
              </a:defRPr>
            </a:lvl8pPr>
            <a:lvl9pPr marL="4114800" lvl="8" indent="-228600" algn="l">
              <a:lnSpc>
                <a:spcPct val="100000"/>
              </a:lnSpc>
              <a:spcBef>
                <a:spcPts val="1000"/>
              </a:spcBef>
              <a:spcAft>
                <a:spcPts val="0"/>
              </a:spcAft>
              <a:buSzPts val="1600"/>
              <a:buNone/>
              <a:defRPr sz="1600">
                <a:solidFill>
                  <a:srgbClr val="C6D3DF"/>
                </a:solidFill>
              </a:defRPr>
            </a:lvl9pPr>
          </a:lstStyle>
          <a:p>
            <a:endParaRPr/>
          </a:p>
        </p:txBody>
      </p:sp>
      <p:sp>
        <p:nvSpPr>
          <p:cNvPr id="57" name="Google Shape;57;p39"/>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9"/>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9"/>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60"/>
        <p:cNvGrpSpPr/>
        <p:nvPr/>
      </p:nvGrpSpPr>
      <p:grpSpPr>
        <a:xfrm>
          <a:off x="0" y="0"/>
          <a:ext cx="0" cy="0"/>
          <a:chOff x="0" y="0"/>
          <a:chExt cx="0" cy="0"/>
        </a:xfrm>
      </p:grpSpPr>
      <p:sp>
        <p:nvSpPr>
          <p:cNvPr id="61" name="Google Shape;61;p40"/>
          <p:cNvSpPr txBox="1">
            <a:spLocks noGrp="1"/>
          </p:cNvSpPr>
          <p:nvPr>
            <p:ph type="body" idx="1"/>
          </p:nvPr>
        </p:nvSpPr>
        <p:spPr>
          <a:xfrm>
            <a:off x="1583436" y="2313433"/>
            <a:ext cx="4270248" cy="704087"/>
          </a:xfrm>
          <a:prstGeom prst="rect">
            <a:avLst/>
          </a:prstGeom>
          <a:noFill/>
          <a:ln>
            <a:noFill/>
          </a:ln>
        </p:spPr>
        <p:txBody>
          <a:bodyPr spcFirstLastPara="1" wrap="square" lIns="91425" tIns="45700" rIns="91425" bIns="45700" anchor="b" anchorCtr="1">
            <a:normAutofit/>
          </a:bodyPr>
          <a:lstStyle>
            <a:lvl1pPr marL="457200" lvl="0" indent="-228600" algn="ctr">
              <a:lnSpc>
                <a:spcPct val="100000"/>
              </a:lnSpc>
              <a:spcBef>
                <a:spcPts val="1000"/>
              </a:spcBef>
              <a:spcAft>
                <a:spcPts val="0"/>
              </a:spcAft>
              <a:buSzPts val="1900"/>
              <a:buNone/>
              <a:defRPr sz="1900" b="0" cap="none">
                <a:solidFill>
                  <a:srgbClr val="D31962"/>
                </a:solidFill>
              </a:defRPr>
            </a:lvl1pPr>
            <a:lvl2pPr marL="914400" lvl="1" indent="-228600" algn="l">
              <a:lnSpc>
                <a:spcPct val="100000"/>
              </a:lnSpc>
              <a:spcBef>
                <a:spcPts val="1000"/>
              </a:spcBef>
              <a:spcAft>
                <a:spcPts val="0"/>
              </a:spcAft>
              <a:buSzPts val="1900"/>
              <a:buNone/>
              <a:defRPr sz="19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62" name="Google Shape;62;p40"/>
          <p:cNvSpPr txBox="1">
            <a:spLocks noGrp="1"/>
          </p:cNvSpPr>
          <p:nvPr>
            <p:ph type="body" idx="2"/>
          </p:nvPr>
        </p:nvSpPr>
        <p:spPr>
          <a:xfrm>
            <a:off x="1583436" y="3143250"/>
            <a:ext cx="4270248" cy="259677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63" name="Google Shape;63;p40"/>
          <p:cNvSpPr txBox="1">
            <a:spLocks noGrp="1"/>
          </p:cNvSpPr>
          <p:nvPr>
            <p:ph type="body" idx="3"/>
          </p:nvPr>
        </p:nvSpPr>
        <p:spPr>
          <a:xfrm>
            <a:off x="6338316" y="3143250"/>
            <a:ext cx="4253484" cy="259677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30200" algn="l">
              <a:lnSpc>
                <a:spcPct val="100000"/>
              </a:lnSpc>
              <a:spcBef>
                <a:spcPts val="1000"/>
              </a:spcBef>
              <a:spcAft>
                <a:spcPts val="0"/>
              </a:spcAft>
              <a:buSzPts val="16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64" name="Google Shape;64;p40"/>
          <p:cNvSpPr txBox="1">
            <a:spLocks noGrp="1"/>
          </p:cNvSpPr>
          <p:nvPr>
            <p:ph type="body" idx="4"/>
          </p:nvPr>
        </p:nvSpPr>
        <p:spPr>
          <a:xfrm>
            <a:off x="6338316" y="2313433"/>
            <a:ext cx="4270248" cy="704087"/>
          </a:xfrm>
          <a:prstGeom prst="rect">
            <a:avLst/>
          </a:prstGeom>
          <a:noFill/>
          <a:ln>
            <a:noFill/>
          </a:ln>
        </p:spPr>
        <p:txBody>
          <a:bodyPr spcFirstLastPara="1" wrap="square" lIns="91425" tIns="45700" rIns="91425" bIns="45700" anchor="b" anchorCtr="1">
            <a:normAutofit/>
          </a:bodyPr>
          <a:lstStyle>
            <a:lvl1pPr marL="457200" lvl="0" indent="-228600" algn="ctr">
              <a:lnSpc>
                <a:spcPct val="100000"/>
              </a:lnSpc>
              <a:spcBef>
                <a:spcPts val="1000"/>
              </a:spcBef>
              <a:spcAft>
                <a:spcPts val="0"/>
              </a:spcAft>
              <a:buSzPts val="1900"/>
              <a:buNone/>
              <a:defRPr sz="1900" b="0" cap="none">
                <a:solidFill>
                  <a:srgbClr val="D31962"/>
                </a:solidFill>
              </a:defRPr>
            </a:lvl1pPr>
            <a:lvl2pPr marL="914400" lvl="1" indent="-228600" algn="l">
              <a:lnSpc>
                <a:spcPct val="100000"/>
              </a:lnSpc>
              <a:spcBef>
                <a:spcPts val="1000"/>
              </a:spcBef>
              <a:spcAft>
                <a:spcPts val="0"/>
              </a:spcAft>
              <a:buSzPts val="1900"/>
              <a:buNone/>
              <a:defRPr sz="19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65" name="Google Shape;65;p40"/>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0"/>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0"/>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
        <p:nvSpPr>
          <p:cNvPr id="68" name="Google Shape;68;p40"/>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74"/>
        <p:cNvGrpSpPr/>
        <p:nvPr/>
      </p:nvGrpSpPr>
      <p:grpSpPr>
        <a:xfrm>
          <a:off x="0" y="0"/>
          <a:ext cx="0" cy="0"/>
          <a:chOff x="0" y="0"/>
          <a:chExt cx="0" cy="0"/>
        </a:xfrm>
      </p:grpSpPr>
      <p:sp>
        <p:nvSpPr>
          <p:cNvPr id="75" name="Google Shape;75;p42"/>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2"/>
          <p:cNvSpPr txBox="1">
            <a:spLocks noGrp="1"/>
          </p:cNvSpPr>
          <p:nvPr>
            <p:ph type="body" idx="1"/>
          </p:nvPr>
        </p:nvSpPr>
        <p:spPr>
          <a:xfrm rot="5400000">
            <a:off x="4545009" y="324172"/>
            <a:ext cx="3101983" cy="772972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77" name="Google Shape;77;p42"/>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42"/>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42"/>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80"/>
        <p:cNvGrpSpPr/>
        <p:nvPr/>
      </p:nvGrpSpPr>
      <p:grpSpPr>
        <a:xfrm>
          <a:off x="0" y="0"/>
          <a:ext cx="0" cy="0"/>
          <a:chOff x="0" y="0"/>
          <a:chExt cx="0" cy="0"/>
        </a:xfrm>
      </p:grpSpPr>
      <p:sp>
        <p:nvSpPr>
          <p:cNvPr id="81" name="Google Shape;81;p43"/>
          <p:cNvSpPr txBox="1">
            <a:spLocks noGrp="1"/>
          </p:cNvSpPr>
          <p:nvPr>
            <p:ph type="title"/>
          </p:nvPr>
        </p:nvSpPr>
        <p:spPr>
          <a:xfrm rot="5400000">
            <a:off x="6810676" y="2779696"/>
            <a:ext cx="4983480" cy="1298608"/>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3"/>
          <p:cNvSpPr txBox="1">
            <a:spLocks noGrp="1"/>
          </p:cNvSpPr>
          <p:nvPr>
            <p:ph type="body" idx="1"/>
          </p:nvPr>
        </p:nvSpPr>
        <p:spPr>
          <a:xfrm rot="5400000">
            <a:off x="2838641" y="329756"/>
            <a:ext cx="4983480" cy="619848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83" name="Google Shape;83;p43"/>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43"/>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43"/>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vå delar" type="twoObj">
  <p:cSld name="Två delar">
    <p:spTree>
      <p:nvGrpSpPr>
        <p:cNvPr id="1" name="Shape 39"/>
        <p:cNvGrpSpPr/>
        <p:nvPr/>
      </p:nvGrpSpPr>
      <p:grpSpPr>
        <a:xfrm>
          <a:off x="0" y="0"/>
          <a:ext cx="0" cy="0"/>
          <a:chOff x="0" y="0"/>
          <a:chExt cx="0" cy="0"/>
        </a:xfrm>
      </p:grpSpPr>
      <p:sp>
        <p:nvSpPr>
          <p:cNvPr id="40" name="Google Shape;40;p37"/>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7"/>
          <p:cNvSpPr txBox="1">
            <a:spLocks noGrp="1"/>
          </p:cNvSpPr>
          <p:nvPr>
            <p:ph type="body" idx="1"/>
          </p:nvPr>
        </p:nvSpPr>
        <p:spPr>
          <a:xfrm>
            <a:off x="1581912" y="2638044"/>
            <a:ext cx="4271771" cy="310198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42" name="Google Shape;42;p37"/>
          <p:cNvSpPr txBox="1">
            <a:spLocks noGrp="1"/>
          </p:cNvSpPr>
          <p:nvPr>
            <p:ph type="body" idx="2"/>
          </p:nvPr>
        </p:nvSpPr>
        <p:spPr>
          <a:xfrm>
            <a:off x="6338315" y="2638044"/>
            <a:ext cx="4270247" cy="310198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43" name="Google Shape;43;p37"/>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7"/>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37"/>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2720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EC2D3"/>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marR="0" lvl="0" algn="ctr" rtl="0">
              <a:lnSpc>
                <a:spcPct val="90000"/>
              </a:lnSpc>
              <a:spcBef>
                <a:spcPts val="0"/>
              </a:spcBef>
              <a:spcAft>
                <a:spcPts val="0"/>
              </a:spcAft>
              <a:buClr>
                <a:srgbClr val="262626"/>
              </a:buClr>
              <a:buSzPts val="2800"/>
              <a:buFont typeface="Gill Sans"/>
              <a:buNone/>
              <a:defRPr sz="2800" b="0" i="0" u="none" strike="noStrike" cap="none">
                <a:solidFill>
                  <a:srgbClr val="262626"/>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2"/>
          <p:cNvSpPr txBox="1">
            <a:spLocks noGrp="1"/>
          </p:cNvSpPr>
          <p:nvPr>
            <p:ph type="body" idx="1"/>
          </p:nvPr>
        </p:nvSpPr>
        <p:spPr>
          <a:xfrm>
            <a:off x="2231136" y="2638044"/>
            <a:ext cx="7729728" cy="3101983"/>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100000"/>
              </a:lnSpc>
              <a:spcBef>
                <a:spcPts val="1000"/>
              </a:spcBef>
              <a:spcAft>
                <a:spcPts val="0"/>
              </a:spcAft>
              <a:buClr>
                <a:schemeClr val="accent2"/>
              </a:buClr>
              <a:buSzPts val="1800"/>
              <a:buFont typeface="Arial"/>
              <a:buChar char="•"/>
              <a:defRPr sz="1800" b="0" i="0" u="none" strike="noStrike" cap="none">
                <a:solidFill>
                  <a:srgbClr val="B9CAD9"/>
                </a:solidFill>
                <a:latin typeface="Gill Sans"/>
                <a:ea typeface="Gill Sans"/>
                <a:cs typeface="Gill Sans"/>
                <a:sym typeface="Gill Sans"/>
              </a:defRPr>
            </a:lvl1pPr>
            <a:lvl2pPr marL="914400" marR="0" lvl="1"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2pPr>
            <a:lvl3pPr marL="1371600" marR="0" lvl="2"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3pPr>
            <a:lvl4pPr marL="1828800" marR="0" lvl="3"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4pPr>
            <a:lvl5pPr marL="2286000" marR="0" lvl="4"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5pPr>
            <a:lvl6pPr marL="2743200" marR="0" lvl="5"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6pPr>
            <a:lvl7pPr marL="3200400" marR="0" lvl="6"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7pPr>
            <a:lvl8pPr marL="3657600" marR="0" lvl="7"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8pPr>
            <a:lvl9pPr marL="4114800" marR="0" lvl="8"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9pPr>
          </a:lstStyle>
          <a:p>
            <a:endParaRPr/>
          </a:p>
        </p:txBody>
      </p:sp>
      <p:sp>
        <p:nvSpPr>
          <p:cNvPr id="12" name="Google Shape;12;p32"/>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050" b="0" i="0" u="none" strike="noStrike" cap="none">
                <a:solidFill>
                  <a:schemeClr val="lt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9pPr>
          </a:lstStyle>
          <a:p>
            <a:endParaRPr/>
          </a:p>
        </p:txBody>
      </p:sp>
      <p:sp>
        <p:nvSpPr>
          <p:cNvPr id="13" name="Google Shape;13;p32"/>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50" b="0" i="0" u="none" strike="noStrike" cap="none">
                <a:solidFill>
                  <a:schemeClr val="lt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9pPr>
          </a:lstStyle>
          <a:p>
            <a:endParaRPr/>
          </a:p>
        </p:txBody>
      </p:sp>
      <p:sp>
        <p:nvSpPr>
          <p:cNvPr id="14" name="Google Shape;14;p32"/>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4" r:id="rId3"/>
    <p:sldLayoutId id="2147483655" r:id="rId4"/>
    <p:sldLayoutId id="2147483656" r:id="rId5"/>
    <p:sldLayoutId id="2147483658" r:id="rId6"/>
    <p:sldLayoutId id="2147483659" r:id="rId7"/>
    <p:sldLayoutId id="2147483660"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video" Target="https://www.youtube.com/embed/K4FqzSqrjwE?feature=oembed" TargetMode="External"/><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www.youtube.com/embed/K4FqzSqrjwE?feature=oembed" TargetMode="External"/><Relationship Id="rId5" Type="http://schemas.openxmlformats.org/officeDocument/2006/relationships/image" Target="../media/image8.pn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video" Target="https://www.youtube.com/embed/bMBauZnDjt4?feature=oembed" TargetMode="External"/><Relationship Id="rId5" Type="http://schemas.openxmlformats.org/officeDocument/2006/relationships/image" Target="../media/image9.jpe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8.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rectangular sign with red text&#10;&#10;AI-generated content may be incorrect.">
            <a:extLst>
              <a:ext uri="{FF2B5EF4-FFF2-40B4-BE49-F238E27FC236}">
                <a16:creationId xmlns:a16="http://schemas.microsoft.com/office/drawing/2014/main" id="{1EBE41E1-242C-15C6-97C6-6DD13519EF91}"/>
              </a:ext>
            </a:extLst>
          </p:cNvPr>
          <p:cNvPicPr>
            <a:picLocks noChangeAspect="1"/>
          </p:cNvPicPr>
          <p:nvPr/>
        </p:nvPicPr>
        <p:blipFill>
          <a:blip r:embed="rId3"/>
          <a:stretch>
            <a:fillRect/>
          </a:stretch>
        </p:blipFill>
        <p:spPr>
          <a:xfrm>
            <a:off x="8084728" y="3966848"/>
            <a:ext cx="3726272" cy="2216031"/>
          </a:xfrm>
          <a:prstGeom prst="rect">
            <a:avLst/>
          </a:prstGeom>
        </p:spPr>
      </p:pic>
      <p:pic>
        <p:nvPicPr>
          <p:cNvPr id="5" name="Google Shape;255;p31">
            <a:extLst>
              <a:ext uri="{FF2B5EF4-FFF2-40B4-BE49-F238E27FC236}">
                <a16:creationId xmlns:a16="http://schemas.microsoft.com/office/drawing/2014/main" id="{AA3E174A-30E3-DA9F-AA26-D0D6A48B9DA1}"/>
              </a:ext>
            </a:extLst>
          </p:cNvPr>
          <p:cNvPicPr preferRelativeResize="0"/>
          <p:nvPr/>
        </p:nvPicPr>
        <p:blipFill rotWithShape="1">
          <a:blip r:embed="rId4">
            <a:alphaModFix/>
          </a:blip>
          <a:srcRect/>
          <a:stretch/>
        </p:blipFill>
        <p:spPr>
          <a:xfrm>
            <a:off x="8272962" y="907439"/>
            <a:ext cx="3349804" cy="1983713"/>
          </a:xfrm>
          <a:prstGeom prst="rect">
            <a:avLst/>
          </a:prstGeom>
          <a:noFill/>
          <a:ln>
            <a:noFill/>
          </a:ln>
        </p:spPr>
      </p:pic>
      <p:sp>
        <p:nvSpPr>
          <p:cNvPr id="6" name="Rektangel 5">
            <a:extLst>
              <a:ext uri="{FF2B5EF4-FFF2-40B4-BE49-F238E27FC236}">
                <a16:creationId xmlns:a16="http://schemas.microsoft.com/office/drawing/2014/main" id="{FF32FA33-B2CD-9E6A-F24D-F6238CE8DC72}"/>
              </a:ext>
            </a:extLst>
          </p:cNvPr>
          <p:cNvSpPr/>
          <p:nvPr/>
        </p:nvSpPr>
        <p:spPr>
          <a:xfrm>
            <a:off x="0" y="0"/>
            <a:ext cx="7543800" cy="6858000"/>
          </a:xfrm>
          <a:prstGeom prst="rect">
            <a:avLst/>
          </a:prstGeom>
          <a:solidFill>
            <a:srgbClr val="2B51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a:extLst>
              <a:ext uri="{FF2B5EF4-FFF2-40B4-BE49-F238E27FC236}">
                <a16:creationId xmlns:a16="http://schemas.microsoft.com/office/drawing/2014/main" id="{69871B46-92E5-4F0A-A348-C5FDF39A8DDC}"/>
              </a:ext>
            </a:extLst>
          </p:cNvPr>
          <p:cNvPicPr>
            <a:picLocks noChangeAspect="1"/>
          </p:cNvPicPr>
          <p:nvPr/>
        </p:nvPicPr>
        <p:blipFill>
          <a:blip r:embed="rId5"/>
          <a:srcRect/>
          <a:stretch/>
        </p:blipFill>
        <p:spPr>
          <a:xfrm>
            <a:off x="1557279" y="313238"/>
            <a:ext cx="4250065" cy="4250065"/>
          </a:xfrm>
          <a:prstGeom prst="rect">
            <a:avLst/>
          </a:prstGeom>
        </p:spPr>
      </p:pic>
      <p:sp>
        <p:nvSpPr>
          <p:cNvPr id="10" name="Google Shape;98;p2">
            <a:extLst>
              <a:ext uri="{FF2B5EF4-FFF2-40B4-BE49-F238E27FC236}">
                <a16:creationId xmlns:a16="http://schemas.microsoft.com/office/drawing/2014/main" id="{34F1B590-ED71-862B-66BB-53441F2F59DF}"/>
              </a:ext>
            </a:extLst>
          </p:cNvPr>
          <p:cNvSpPr txBox="1">
            <a:spLocks/>
          </p:cNvSpPr>
          <p:nvPr/>
        </p:nvSpPr>
        <p:spPr>
          <a:xfrm>
            <a:off x="398660" y="4931603"/>
            <a:ext cx="6567301" cy="125127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2000"/>
            </a:pPr>
            <a:r>
              <a:rPr lang="en-US" sz="4800" b="1" dirty="0" err="1">
                <a:solidFill>
                  <a:srgbClr val="AEC2D3"/>
                </a:solidFill>
                <a:latin typeface="Aptos" panose="020B0004020202020204" pitchFamily="34" charset="0"/>
              </a:rPr>
              <a:t>Ditt</a:t>
            </a:r>
            <a:r>
              <a:rPr lang="en-US" sz="4800" b="1" dirty="0">
                <a:solidFill>
                  <a:srgbClr val="AEC2D3"/>
                </a:solidFill>
                <a:latin typeface="Aptos" panose="020B0004020202020204" pitchFamily="34" charset="0"/>
              </a:rPr>
              <a:t> </a:t>
            </a:r>
            <a:r>
              <a:rPr lang="en-US" sz="4800" b="1" dirty="0" err="1">
                <a:solidFill>
                  <a:srgbClr val="AEC2D3"/>
                </a:solidFill>
                <a:latin typeface="Aptos" panose="020B0004020202020204" pitchFamily="34" charset="0"/>
              </a:rPr>
              <a:t>digitala</a:t>
            </a:r>
            <a:r>
              <a:rPr lang="en-US" sz="4800" b="1" dirty="0">
                <a:solidFill>
                  <a:srgbClr val="AEC2D3"/>
                </a:solidFill>
                <a:latin typeface="Aptos" panose="020B0004020202020204" pitchFamily="34" charset="0"/>
              </a:rPr>
              <a:t> </a:t>
            </a:r>
            <a:r>
              <a:rPr lang="en-US" sz="4800" b="1" dirty="0" err="1">
                <a:solidFill>
                  <a:srgbClr val="AEC2D3"/>
                </a:solidFill>
                <a:latin typeface="Aptos" panose="020B0004020202020204" pitchFamily="34" charset="0"/>
              </a:rPr>
              <a:t>fotavtryck</a:t>
            </a:r>
            <a:endParaRPr lang="en-US" sz="4800" b="1" dirty="0">
              <a:solidFill>
                <a:srgbClr val="AEC2D3"/>
              </a:solidFill>
              <a:latin typeface="Aptos" panose="020B0004020202020204" pitchFamily="34" charset="0"/>
            </a:endParaRPr>
          </a:p>
        </p:txBody>
      </p:sp>
    </p:spTree>
    <p:extLst>
      <p:ext uri="{BB962C8B-B14F-4D97-AF65-F5344CB8AC3E}">
        <p14:creationId xmlns:p14="http://schemas.microsoft.com/office/powerpoint/2010/main" val="2367284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g2211719fc68_0_1"/>
          <p:cNvSpPr/>
          <p:nvPr/>
        </p:nvSpPr>
        <p:spPr>
          <a:xfrm>
            <a:off x="1845430" y="1198605"/>
            <a:ext cx="8575800" cy="43497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90" name="Google Shape;190;g2211719fc68_0_1"/>
          <p:cNvSpPr/>
          <p:nvPr/>
        </p:nvSpPr>
        <p:spPr>
          <a:xfrm>
            <a:off x="2471351" y="1223319"/>
            <a:ext cx="7525200" cy="43497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91" name="Google Shape;191;g2211719fc68_0_1"/>
          <p:cNvSpPr/>
          <p:nvPr/>
        </p:nvSpPr>
        <p:spPr>
          <a:xfrm>
            <a:off x="1445741" y="893175"/>
            <a:ext cx="9341856" cy="5810767"/>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sp>
        <p:nvSpPr>
          <p:cNvPr id="192" name="Google Shape;192;g2211719fc68_0_1"/>
          <p:cNvSpPr/>
          <p:nvPr/>
        </p:nvSpPr>
        <p:spPr>
          <a:xfrm>
            <a:off x="5412093" y="1780098"/>
            <a:ext cx="1442481" cy="102978"/>
          </a:xfrm>
          <a:custGeom>
            <a:avLst/>
            <a:gdLst/>
            <a:ahLst/>
            <a:cxnLst/>
            <a:rect l="l" t="t" r="r" b="b"/>
            <a:pathLst>
              <a:path w="27831" h="2831" extrusionOk="0">
                <a:moveTo>
                  <a:pt x="27264" y="944"/>
                </a:moveTo>
                <a:lnTo>
                  <a:pt x="27359" y="1086"/>
                </a:lnTo>
                <a:lnTo>
                  <a:pt x="27359" y="944"/>
                </a:lnTo>
                <a:close/>
                <a:moveTo>
                  <a:pt x="27359" y="1086"/>
                </a:moveTo>
                <a:lnTo>
                  <a:pt x="27359" y="1133"/>
                </a:lnTo>
                <a:lnTo>
                  <a:pt x="27372" y="1106"/>
                </a:lnTo>
                <a:lnTo>
                  <a:pt x="27372" y="1106"/>
                </a:lnTo>
                <a:lnTo>
                  <a:pt x="27359" y="1086"/>
                </a:lnTo>
                <a:close/>
                <a:moveTo>
                  <a:pt x="27453" y="944"/>
                </a:moveTo>
                <a:lnTo>
                  <a:pt x="27372" y="1106"/>
                </a:lnTo>
                <a:lnTo>
                  <a:pt x="27372" y="1106"/>
                </a:lnTo>
                <a:lnTo>
                  <a:pt x="27453" y="1227"/>
                </a:lnTo>
                <a:lnTo>
                  <a:pt x="27453" y="944"/>
                </a:lnTo>
                <a:close/>
                <a:moveTo>
                  <a:pt x="27642" y="1039"/>
                </a:moveTo>
                <a:lnTo>
                  <a:pt x="27453" y="1227"/>
                </a:lnTo>
                <a:lnTo>
                  <a:pt x="27453" y="1322"/>
                </a:lnTo>
                <a:lnTo>
                  <a:pt x="27453" y="1416"/>
                </a:lnTo>
                <a:lnTo>
                  <a:pt x="27830" y="1416"/>
                </a:lnTo>
                <a:lnTo>
                  <a:pt x="27830" y="1227"/>
                </a:lnTo>
                <a:lnTo>
                  <a:pt x="27736" y="1322"/>
                </a:lnTo>
                <a:lnTo>
                  <a:pt x="27736" y="1227"/>
                </a:lnTo>
                <a:lnTo>
                  <a:pt x="27736" y="1133"/>
                </a:lnTo>
                <a:lnTo>
                  <a:pt x="27642" y="1039"/>
                </a:lnTo>
                <a:close/>
                <a:moveTo>
                  <a:pt x="20189" y="1"/>
                </a:moveTo>
                <a:lnTo>
                  <a:pt x="20095" y="190"/>
                </a:lnTo>
                <a:lnTo>
                  <a:pt x="20000" y="95"/>
                </a:lnTo>
                <a:lnTo>
                  <a:pt x="19906" y="284"/>
                </a:lnTo>
                <a:lnTo>
                  <a:pt x="19812" y="473"/>
                </a:lnTo>
                <a:lnTo>
                  <a:pt x="19529" y="284"/>
                </a:lnTo>
                <a:lnTo>
                  <a:pt x="19340" y="95"/>
                </a:lnTo>
                <a:lnTo>
                  <a:pt x="19246" y="95"/>
                </a:lnTo>
                <a:lnTo>
                  <a:pt x="19246" y="190"/>
                </a:lnTo>
                <a:lnTo>
                  <a:pt x="19151" y="378"/>
                </a:lnTo>
                <a:lnTo>
                  <a:pt x="19434" y="190"/>
                </a:lnTo>
                <a:lnTo>
                  <a:pt x="19246" y="473"/>
                </a:lnTo>
                <a:lnTo>
                  <a:pt x="19434" y="378"/>
                </a:lnTo>
                <a:lnTo>
                  <a:pt x="19434" y="567"/>
                </a:lnTo>
                <a:lnTo>
                  <a:pt x="19151" y="567"/>
                </a:lnTo>
                <a:lnTo>
                  <a:pt x="19151" y="190"/>
                </a:lnTo>
                <a:lnTo>
                  <a:pt x="19057" y="95"/>
                </a:lnTo>
                <a:lnTo>
                  <a:pt x="18963" y="95"/>
                </a:lnTo>
                <a:lnTo>
                  <a:pt x="18774" y="284"/>
                </a:lnTo>
                <a:lnTo>
                  <a:pt x="18680" y="473"/>
                </a:lnTo>
                <a:lnTo>
                  <a:pt x="18585" y="378"/>
                </a:lnTo>
                <a:lnTo>
                  <a:pt x="18491" y="190"/>
                </a:lnTo>
                <a:lnTo>
                  <a:pt x="18397" y="378"/>
                </a:lnTo>
                <a:lnTo>
                  <a:pt x="17925" y="567"/>
                </a:lnTo>
                <a:lnTo>
                  <a:pt x="18019" y="284"/>
                </a:lnTo>
                <a:lnTo>
                  <a:pt x="17831" y="378"/>
                </a:lnTo>
                <a:lnTo>
                  <a:pt x="17642" y="567"/>
                </a:lnTo>
                <a:lnTo>
                  <a:pt x="17642" y="661"/>
                </a:lnTo>
                <a:lnTo>
                  <a:pt x="17453" y="567"/>
                </a:lnTo>
                <a:lnTo>
                  <a:pt x="17170" y="473"/>
                </a:lnTo>
                <a:lnTo>
                  <a:pt x="16699" y="473"/>
                </a:lnTo>
                <a:lnTo>
                  <a:pt x="16699" y="567"/>
                </a:lnTo>
                <a:lnTo>
                  <a:pt x="16604" y="661"/>
                </a:lnTo>
                <a:lnTo>
                  <a:pt x="16416" y="378"/>
                </a:lnTo>
                <a:lnTo>
                  <a:pt x="16227" y="378"/>
                </a:lnTo>
                <a:lnTo>
                  <a:pt x="15661" y="661"/>
                </a:lnTo>
                <a:lnTo>
                  <a:pt x="15661" y="473"/>
                </a:lnTo>
                <a:lnTo>
                  <a:pt x="15567" y="756"/>
                </a:lnTo>
                <a:lnTo>
                  <a:pt x="15378" y="473"/>
                </a:lnTo>
                <a:lnTo>
                  <a:pt x="15567" y="473"/>
                </a:lnTo>
                <a:lnTo>
                  <a:pt x="15472" y="378"/>
                </a:lnTo>
                <a:lnTo>
                  <a:pt x="15378" y="378"/>
                </a:lnTo>
                <a:lnTo>
                  <a:pt x="15189" y="473"/>
                </a:lnTo>
                <a:lnTo>
                  <a:pt x="15000" y="756"/>
                </a:lnTo>
                <a:lnTo>
                  <a:pt x="14906" y="661"/>
                </a:lnTo>
                <a:lnTo>
                  <a:pt x="14812" y="473"/>
                </a:lnTo>
                <a:lnTo>
                  <a:pt x="14529" y="756"/>
                </a:lnTo>
                <a:lnTo>
                  <a:pt x="14623" y="567"/>
                </a:lnTo>
                <a:lnTo>
                  <a:pt x="14529" y="661"/>
                </a:lnTo>
                <a:lnTo>
                  <a:pt x="14340" y="756"/>
                </a:lnTo>
                <a:lnTo>
                  <a:pt x="14340" y="567"/>
                </a:lnTo>
                <a:lnTo>
                  <a:pt x="14246" y="473"/>
                </a:lnTo>
                <a:lnTo>
                  <a:pt x="13963" y="378"/>
                </a:lnTo>
                <a:lnTo>
                  <a:pt x="13585" y="284"/>
                </a:lnTo>
                <a:lnTo>
                  <a:pt x="13302" y="284"/>
                </a:lnTo>
                <a:lnTo>
                  <a:pt x="13302" y="378"/>
                </a:lnTo>
                <a:lnTo>
                  <a:pt x="13302" y="473"/>
                </a:lnTo>
                <a:lnTo>
                  <a:pt x="13208" y="473"/>
                </a:lnTo>
                <a:lnTo>
                  <a:pt x="13208" y="661"/>
                </a:lnTo>
                <a:lnTo>
                  <a:pt x="13114" y="661"/>
                </a:lnTo>
                <a:lnTo>
                  <a:pt x="13019" y="567"/>
                </a:lnTo>
                <a:lnTo>
                  <a:pt x="12925" y="378"/>
                </a:lnTo>
                <a:lnTo>
                  <a:pt x="12831" y="95"/>
                </a:lnTo>
                <a:lnTo>
                  <a:pt x="12831" y="378"/>
                </a:lnTo>
                <a:lnTo>
                  <a:pt x="12736" y="378"/>
                </a:lnTo>
                <a:lnTo>
                  <a:pt x="12642" y="284"/>
                </a:lnTo>
                <a:lnTo>
                  <a:pt x="12548" y="190"/>
                </a:lnTo>
                <a:lnTo>
                  <a:pt x="12265" y="190"/>
                </a:lnTo>
                <a:lnTo>
                  <a:pt x="12170" y="473"/>
                </a:lnTo>
                <a:lnTo>
                  <a:pt x="12076" y="378"/>
                </a:lnTo>
                <a:lnTo>
                  <a:pt x="11887" y="284"/>
                </a:lnTo>
                <a:lnTo>
                  <a:pt x="11510" y="378"/>
                </a:lnTo>
                <a:lnTo>
                  <a:pt x="10755" y="661"/>
                </a:lnTo>
                <a:lnTo>
                  <a:pt x="10661" y="473"/>
                </a:lnTo>
                <a:lnTo>
                  <a:pt x="10567" y="378"/>
                </a:lnTo>
                <a:lnTo>
                  <a:pt x="10095" y="378"/>
                </a:lnTo>
                <a:lnTo>
                  <a:pt x="9529" y="473"/>
                </a:lnTo>
                <a:lnTo>
                  <a:pt x="9340" y="473"/>
                </a:lnTo>
                <a:lnTo>
                  <a:pt x="9152" y="378"/>
                </a:lnTo>
                <a:lnTo>
                  <a:pt x="9152" y="473"/>
                </a:lnTo>
                <a:lnTo>
                  <a:pt x="9152" y="567"/>
                </a:lnTo>
                <a:lnTo>
                  <a:pt x="8963" y="661"/>
                </a:lnTo>
                <a:lnTo>
                  <a:pt x="8869" y="567"/>
                </a:lnTo>
                <a:lnTo>
                  <a:pt x="8680" y="473"/>
                </a:lnTo>
                <a:lnTo>
                  <a:pt x="8680" y="756"/>
                </a:lnTo>
                <a:lnTo>
                  <a:pt x="8491" y="661"/>
                </a:lnTo>
                <a:lnTo>
                  <a:pt x="8208" y="567"/>
                </a:lnTo>
                <a:lnTo>
                  <a:pt x="7925" y="661"/>
                </a:lnTo>
                <a:lnTo>
                  <a:pt x="7831" y="756"/>
                </a:lnTo>
                <a:lnTo>
                  <a:pt x="7548" y="567"/>
                </a:lnTo>
                <a:lnTo>
                  <a:pt x="7359" y="473"/>
                </a:lnTo>
                <a:lnTo>
                  <a:pt x="7170" y="944"/>
                </a:lnTo>
                <a:lnTo>
                  <a:pt x="6982" y="661"/>
                </a:lnTo>
                <a:lnTo>
                  <a:pt x="6793" y="661"/>
                </a:lnTo>
                <a:lnTo>
                  <a:pt x="6604" y="756"/>
                </a:lnTo>
                <a:lnTo>
                  <a:pt x="6510" y="661"/>
                </a:lnTo>
                <a:lnTo>
                  <a:pt x="6416" y="756"/>
                </a:lnTo>
                <a:lnTo>
                  <a:pt x="6038" y="944"/>
                </a:lnTo>
                <a:lnTo>
                  <a:pt x="6038" y="1039"/>
                </a:lnTo>
                <a:lnTo>
                  <a:pt x="5850" y="1133"/>
                </a:lnTo>
                <a:lnTo>
                  <a:pt x="5850" y="1039"/>
                </a:lnTo>
                <a:lnTo>
                  <a:pt x="5755" y="1039"/>
                </a:lnTo>
                <a:lnTo>
                  <a:pt x="5567" y="1227"/>
                </a:lnTo>
                <a:lnTo>
                  <a:pt x="5472" y="1227"/>
                </a:lnTo>
                <a:lnTo>
                  <a:pt x="5378" y="1039"/>
                </a:lnTo>
                <a:lnTo>
                  <a:pt x="5378" y="1133"/>
                </a:lnTo>
                <a:lnTo>
                  <a:pt x="5189" y="1227"/>
                </a:lnTo>
                <a:lnTo>
                  <a:pt x="5095" y="1133"/>
                </a:lnTo>
                <a:lnTo>
                  <a:pt x="4906" y="1039"/>
                </a:lnTo>
                <a:lnTo>
                  <a:pt x="5189" y="1039"/>
                </a:lnTo>
                <a:lnTo>
                  <a:pt x="5095" y="944"/>
                </a:lnTo>
                <a:lnTo>
                  <a:pt x="5095" y="756"/>
                </a:lnTo>
                <a:lnTo>
                  <a:pt x="5001" y="944"/>
                </a:lnTo>
                <a:lnTo>
                  <a:pt x="4529" y="944"/>
                </a:lnTo>
                <a:lnTo>
                  <a:pt x="4529" y="1133"/>
                </a:lnTo>
                <a:lnTo>
                  <a:pt x="4718" y="1133"/>
                </a:lnTo>
                <a:lnTo>
                  <a:pt x="4623" y="1227"/>
                </a:lnTo>
                <a:lnTo>
                  <a:pt x="4623" y="1133"/>
                </a:lnTo>
                <a:lnTo>
                  <a:pt x="4529" y="1416"/>
                </a:lnTo>
                <a:lnTo>
                  <a:pt x="4340" y="1227"/>
                </a:lnTo>
                <a:lnTo>
                  <a:pt x="4152" y="1039"/>
                </a:lnTo>
                <a:lnTo>
                  <a:pt x="3963" y="1039"/>
                </a:lnTo>
                <a:lnTo>
                  <a:pt x="3774" y="1416"/>
                </a:lnTo>
                <a:lnTo>
                  <a:pt x="3774" y="1322"/>
                </a:lnTo>
                <a:lnTo>
                  <a:pt x="3774" y="1227"/>
                </a:lnTo>
                <a:lnTo>
                  <a:pt x="3680" y="1322"/>
                </a:lnTo>
                <a:lnTo>
                  <a:pt x="3586" y="1510"/>
                </a:lnTo>
                <a:lnTo>
                  <a:pt x="3208" y="1416"/>
                </a:lnTo>
                <a:lnTo>
                  <a:pt x="2454" y="1416"/>
                </a:lnTo>
                <a:lnTo>
                  <a:pt x="1793" y="1510"/>
                </a:lnTo>
                <a:lnTo>
                  <a:pt x="1510" y="1605"/>
                </a:lnTo>
                <a:lnTo>
                  <a:pt x="1321" y="1699"/>
                </a:lnTo>
                <a:lnTo>
                  <a:pt x="1321" y="1605"/>
                </a:lnTo>
                <a:lnTo>
                  <a:pt x="1038" y="1699"/>
                </a:lnTo>
                <a:lnTo>
                  <a:pt x="755" y="1793"/>
                </a:lnTo>
                <a:lnTo>
                  <a:pt x="567" y="1793"/>
                </a:lnTo>
                <a:lnTo>
                  <a:pt x="378" y="1888"/>
                </a:lnTo>
                <a:lnTo>
                  <a:pt x="284" y="1699"/>
                </a:lnTo>
                <a:lnTo>
                  <a:pt x="95" y="1605"/>
                </a:lnTo>
                <a:lnTo>
                  <a:pt x="1" y="1793"/>
                </a:lnTo>
                <a:lnTo>
                  <a:pt x="1" y="2076"/>
                </a:lnTo>
                <a:lnTo>
                  <a:pt x="95" y="2548"/>
                </a:lnTo>
                <a:lnTo>
                  <a:pt x="189" y="2831"/>
                </a:lnTo>
                <a:lnTo>
                  <a:pt x="284" y="2737"/>
                </a:lnTo>
                <a:lnTo>
                  <a:pt x="472" y="2831"/>
                </a:lnTo>
                <a:lnTo>
                  <a:pt x="567" y="2548"/>
                </a:lnTo>
                <a:lnTo>
                  <a:pt x="661" y="2642"/>
                </a:lnTo>
                <a:lnTo>
                  <a:pt x="661" y="2737"/>
                </a:lnTo>
                <a:lnTo>
                  <a:pt x="755" y="2642"/>
                </a:lnTo>
                <a:lnTo>
                  <a:pt x="944" y="2548"/>
                </a:lnTo>
                <a:lnTo>
                  <a:pt x="1227" y="2548"/>
                </a:lnTo>
                <a:lnTo>
                  <a:pt x="1227" y="2642"/>
                </a:lnTo>
                <a:lnTo>
                  <a:pt x="1321" y="2737"/>
                </a:lnTo>
                <a:lnTo>
                  <a:pt x="1416" y="2831"/>
                </a:lnTo>
                <a:lnTo>
                  <a:pt x="1510" y="2642"/>
                </a:lnTo>
                <a:lnTo>
                  <a:pt x="1793" y="2548"/>
                </a:lnTo>
                <a:lnTo>
                  <a:pt x="1699" y="2642"/>
                </a:lnTo>
                <a:lnTo>
                  <a:pt x="1887" y="2737"/>
                </a:lnTo>
                <a:lnTo>
                  <a:pt x="1887" y="2454"/>
                </a:lnTo>
                <a:lnTo>
                  <a:pt x="1982" y="2265"/>
                </a:lnTo>
                <a:lnTo>
                  <a:pt x="2076" y="2737"/>
                </a:lnTo>
                <a:lnTo>
                  <a:pt x="2171" y="2359"/>
                </a:lnTo>
                <a:lnTo>
                  <a:pt x="2265" y="2642"/>
                </a:lnTo>
                <a:lnTo>
                  <a:pt x="2265" y="2548"/>
                </a:lnTo>
                <a:lnTo>
                  <a:pt x="2359" y="2454"/>
                </a:lnTo>
                <a:lnTo>
                  <a:pt x="2454" y="2548"/>
                </a:lnTo>
                <a:lnTo>
                  <a:pt x="2454" y="2737"/>
                </a:lnTo>
                <a:lnTo>
                  <a:pt x="2548" y="2548"/>
                </a:lnTo>
                <a:lnTo>
                  <a:pt x="2548" y="2454"/>
                </a:lnTo>
                <a:lnTo>
                  <a:pt x="2642" y="2548"/>
                </a:lnTo>
                <a:lnTo>
                  <a:pt x="2642" y="2642"/>
                </a:lnTo>
                <a:lnTo>
                  <a:pt x="2831" y="2454"/>
                </a:lnTo>
                <a:lnTo>
                  <a:pt x="3020" y="2454"/>
                </a:lnTo>
                <a:lnTo>
                  <a:pt x="3114" y="2265"/>
                </a:lnTo>
                <a:lnTo>
                  <a:pt x="3114" y="2076"/>
                </a:lnTo>
                <a:lnTo>
                  <a:pt x="3208" y="1982"/>
                </a:lnTo>
                <a:lnTo>
                  <a:pt x="3208" y="2076"/>
                </a:lnTo>
                <a:lnTo>
                  <a:pt x="3208" y="2265"/>
                </a:lnTo>
                <a:lnTo>
                  <a:pt x="3303" y="2076"/>
                </a:lnTo>
                <a:lnTo>
                  <a:pt x="3491" y="2076"/>
                </a:lnTo>
                <a:lnTo>
                  <a:pt x="3491" y="2171"/>
                </a:lnTo>
                <a:lnTo>
                  <a:pt x="3397" y="2265"/>
                </a:lnTo>
                <a:lnTo>
                  <a:pt x="3303" y="2359"/>
                </a:lnTo>
                <a:lnTo>
                  <a:pt x="3303" y="2548"/>
                </a:lnTo>
                <a:lnTo>
                  <a:pt x="3491" y="2548"/>
                </a:lnTo>
                <a:lnTo>
                  <a:pt x="3586" y="2454"/>
                </a:lnTo>
                <a:lnTo>
                  <a:pt x="3680" y="2265"/>
                </a:lnTo>
                <a:lnTo>
                  <a:pt x="4152" y="2265"/>
                </a:lnTo>
                <a:lnTo>
                  <a:pt x="4152" y="2359"/>
                </a:lnTo>
                <a:lnTo>
                  <a:pt x="4246" y="2171"/>
                </a:lnTo>
                <a:lnTo>
                  <a:pt x="4340" y="2171"/>
                </a:lnTo>
                <a:lnTo>
                  <a:pt x="4246" y="2265"/>
                </a:lnTo>
                <a:lnTo>
                  <a:pt x="5284" y="2265"/>
                </a:lnTo>
                <a:lnTo>
                  <a:pt x="5567" y="2171"/>
                </a:lnTo>
                <a:lnTo>
                  <a:pt x="5755" y="2171"/>
                </a:lnTo>
                <a:lnTo>
                  <a:pt x="5755" y="2076"/>
                </a:lnTo>
                <a:lnTo>
                  <a:pt x="6416" y="2076"/>
                </a:lnTo>
                <a:lnTo>
                  <a:pt x="6510" y="1888"/>
                </a:lnTo>
                <a:lnTo>
                  <a:pt x="6604" y="1888"/>
                </a:lnTo>
                <a:lnTo>
                  <a:pt x="7170" y="1982"/>
                </a:lnTo>
                <a:lnTo>
                  <a:pt x="7453" y="1888"/>
                </a:lnTo>
                <a:lnTo>
                  <a:pt x="7548" y="1888"/>
                </a:lnTo>
                <a:lnTo>
                  <a:pt x="7642" y="1699"/>
                </a:lnTo>
                <a:lnTo>
                  <a:pt x="7736" y="1888"/>
                </a:lnTo>
                <a:lnTo>
                  <a:pt x="7925" y="2076"/>
                </a:lnTo>
                <a:lnTo>
                  <a:pt x="8114" y="1793"/>
                </a:lnTo>
                <a:lnTo>
                  <a:pt x="8114" y="1982"/>
                </a:lnTo>
                <a:lnTo>
                  <a:pt x="8208" y="1793"/>
                </a:lnTo>
                <a:lnTo>
                  <a:pt x="8302" y="1982"/>
                </a:lnTo>
                <a:lnTo>
                  <a:pt x="8302" y="1888"/>
                </a:lnTo>
                <a:lnTo>
                  <a:pt x="8302" y="1793"/>
                </a:lnTo>
                <a:lnTo>
                  <a:pt x="8491" y="1793"/>
                </a:lnTo>
                <a:lnTo>
                  <a:pt x="8585" y="1888"/>
                </a:lnTo>
                <a:lnTo>
                  <a:pt x="8774" y="1793"/>
                </a:lnTo>
                <a:lnTo>
                  <a:pt x="8774" y="1982"/>
                </a:lnTo>
                <a:lnTo>
                  <a:pt x="8869" y="1888"/>
                </a:lnTo>
                <a:lnTo>
                  <a:pt x="9718" y="1888"/>
                </a:lnTo>
                <a:lnTo>
                  <a:pt x="9623" y="1793"/>
                </a:lnTo>
                <a:lnTo>
                  <a:pt x="9718" y="1605"/>
                </a:lnTo>
                <a:lnTo>
                  <a:pt x="9812" y="1699"/>
                </a:lnTo>
                <a:lnTo>
                  <a:pt x="9812" y="1793"/>
                </a:lnTo>
                <a:lnTo>
                  <a:pt x="9906" y="1888"/>
                </a:lnTo>
                <a:lnTo>
                  <a:pt x="10095" y="1982"/>
                </a:lnTo>
                <a:lnTo>
                  <a:pt x="10661" y="1793"/>
                </a:lnTo>
                <a:lnTo>
                  <a:pt x="11038" y="1510"/>
                </a:lnTo>
                <a:lnTo>
                  <a:pt x="11133" y="1699"/>
                </a:lnTo>
                <a:lnTo>
                  <a:pt x="11321" y="1699"/>
                </a:lnTo>
                <a:lnTo>
                  <a:pt x="11510" y="1605"/>
                </a:lnTo>
                <a:lnTo>
                  <a:pt x="11604" y="1416"/>
                </a:lnTo>
                <a:lnTo>
                  <a:pt x="11982" y="1605"/>
                </a:lnTo>
                <a:lnTo>
                  <a:pt x="12453" y="1699"/>
                </a:lnTo>
                <a:lnTo>
                  <a:pt x="12642" y="1510"/>
                </a:lnTo>
                <a:lnTo>
                  <a:pt x="12642" y="1699"/>
                </a:lnTo>
                <a:lnTo>
                  <a:pt x="12925" y="1510"/>
                </a:lnTo>
                <a:lnTo>
                  <a:pt x="13208" y="1510"/>
                </a:lnTo>
                <a:lnTo>
                  <a:pt x="14057" y="1699"/>
                </a:lnTo>
                <a:lnTo>
                  <a:pt x="14434" y="1793"/>
                </a:lnTo>
                <a:lnTo>
                  <a:pt x="14812" y="1793"/>
                </a:lnTo>
                <a:lnTo>
                  <a:pt x="15095" y="1699"/>
                </a:lnTo>
                <a:lnTo>
                  <a:pt x="15378" y="1510"/>
                </a:lnTo>
                <a:lnTo>
                  <a:pt x="15472" y="1416"/>
                </a:lnTo>
                <a:lnTo>
                  <a:pt x="15472" y="1510"/>
                </a:lnTo>
                <a:lnTo>
                  <a:pt x="15472" y="1699"/>
                </a:lnTo>
                <a:lnTo>
                  <a:pt x="16416" y="1510"/>
                </a:lnTo>
                <a:lnTo>
                  <a:pt x="16416" y="1605"/>
                </a:lnTo>
                <a:lnTo>
                  <a:pt x="16510" y="1605"/>
                </a:lnTo>
                <a:lnTo>
                  <a:pt x="16604" y="1510"/>
                </a:lnTo>
                <a:lnTo>
                  <a:pt x="17642" y="1510"/>
                </a:lnTo>
                <a:lnTo>
                  <a:pt x="17736" y="1605"/>
                </a:lnTo>
                <a:lnTo>
                  <a:pt x="17831" y="1605"/>
                </a:lnTo>
                <a:lnTo>
                  <a:pt x="18397" y="1510"/>
                </a:lnTo>
                <a:lnTo>
                  <a:pt x="19057" y="1322"/>
                </a:lnTo>
                <a:lnTo>
                  <a:pt x="18774" y="1605"/>
                </a:lnTo>
                <a:lnTo>
                  <a:pt x="19151" y="1322"/>
                </a:lnTo>
                <a:lnTo>
                  <a:pt x="19340" y="1322"/>
                </a:lnTo>
                <a:lnTo>
                  <a:pt x="19340" y="1510"/>
                </a:lnTo>
                <a:lnTo>
                  <a:pt x="19529" y="1416"/>
                </a:lnTo>
                <a:lnTo>
                  <a:pt x="19906" y="1416"/>
                </a:lnTo>
                <a:lnTo>
                  <a:pt x="20000" y="1322"/>
                </a:lnTo>
                <a:lnTo>
                  <a:pt x="20095" y="944"/>
                </a:lnTo>
                <a:lnTo>
                  <a:pt x="20095" y="1133"/>
                </a:lnTo>
                <a:lnTo>
                  <a:pt x="20189" y="1227"/>
                </a:lnTo>
                <a:lnTo>
                  <a:pt x="20189" y="1416"/>
                </a:lnTo>
                <a:lnTo>
                  <a:pt x="20283" y="1322"/>
                </a:lnTo>
                <a:lnTo>
                  <a:pt x="20378" y="1322"/>
                </a:lnTo>
                <a:lnTo>
                  <a:pt x="20378" y="1416"/>
                </a:lnTo>
                <a:lnTo>
                  <a:pt x="20661" y="1227"/>
                </a:lnTo>
                <a:lnTo>
                  <a:pt x="20944" y="1133"/>
                </a:lnTo>
                <a:lnTo>
                  <a:pt x="21038" y="1133"/>
                </a:lnTo>
                <a:lnTo>
                  <a:pt x="21132" y="1416"/>
                </a:lnTo>
                <a:lnTo>
                  <a:pt x="21604" y="1227"/>
                </a:lnTo>
                <a:lnTo>
                  <a:pt x="21510" y="1039"/>
                </a:lnTo>
                <a:lnTo>
                  <a:pt x="21510" y="944"/>
                </a:lnTo>
                <a:lnTo>
                  <a:pt x="21698" y="944"/>
                </a:lnTo>
                <a:lnTo>
                  <a:pt x="21604" y="1039"/>
                </a:lnTo>
                <a:lnTo>
                  <a:pt x="21982" y="1039"/>
                </a:lnTo>
                <a:lnTo>
                  <a:pt x="21887" y="1227"/>
                </a:lnTo>
                <a:lnTo>
                  <a:pt x="21887" y="1227"/>
                </a:lnTo>
                <a:lnTo>
                  <a:pt x="22170" y="1039"/>
                </a:lnTo>
                <a:lnTo>
                  <a:pt x="22265" y="1227"/>
                </a:lnTo>
                <a:lnTo>
                  <a:pt x="22265" y="1133"/>
                </a:lnTo>
                <a:lnTo>
                  <a:pt x="22265" y="1039"/>
                </a:lnTo>
                <a:lnTo>
                  <a:pt x="22548" y="1039"/>
                </a:lnTo>
                <a:lnTo>
                  <a:pt x="22642" y="1322"/>
                </a:lnTo>
                <a:lnTo>
                  <a:pt x="23019" y="1227"/>
                </a:lnTo>
                <a:lnTo>
                  <a:pt x="23208" y="1133"/>
                </a:lnTo>
                <a:lnTo>
                  <a:pt x="23302" y="1039"/>
                </a:lnTo>
                <a:lnTo>
                  <a:pt x="23397" y="1133"/>
                </a:lnTo>
                <a:lnTo>
                  <a:pt x="23397" y="1227"/>
                </a:lnTo>
                <a:lnTo>
                  <a:pt x="23680" y="1227"/>
                </a:lnTo>
                <a:lnTo>
                  <a:pt x="23868" y="1133"/>
                </a:lnTo>
                <a:lnTo>
                  <a:pt x="24057" y="1227"/>
                </a:lnTo>
                <a:lnTo>
                  <a:pt x="24246" y="1227"/>
                </a:lnTo>
                <a:lnTo>
                  <a:pt x="24246" y="1133"/>
                </a:lnTo>
                <a:lnTo>
                  <a:pt x="24529" y="1227"/>
                </a:lnTo>
                <a:lnTo>
                  <a:pt x="24906" y="1322"/>
                </a:lnTo>
                <a:lnTo>
                  <a:pt x="25179" y="1048"/>
                </a:lnTo>
                <a:lnTo>
                  <a:pt x="25095" y="1133"/>
                </a:lnTo>
                <a:lnTo>
                  <a:pt x="25189" y="1227"/>
                </a:lnTo>
                <a:lnTo>
                  <a:pt x="25189" y="1133"/>
                </a:lnTo>
                <a:lnTo>
                  <a:pt x="25283" y="1039"/>
                </a:lnTo>
                <a:lnTo>
                  <a:pt x="25378" y="944"/>
                </a:lnTo>
                <a:lnTo>
                  <a:pt x="25472" y="944"/>
                </a:lnTo>
                <a:lnTo>
                  <a:pt x="25472" y="1133"/>
                </a:lnTo>
                <a:lnTo>
                  <a:pt x="25566" y="1039"/>
                </a:lnTo>
                <a:lnTo>
                  <a:pt x="25661" y="1039"/>
                </a:lnTo>
                <a:lnTo>
                  <a:pt x="25566" y="1133"/>
                </a:lnTo>
                <a:lnTo>
                  <a:pt x="25661" y="1227"/>
                </a:lnTo>
                <a:lnTo>
                  <a:pt x="25849" y="1322"/>
                </a:lnTo>
                <a:lnTo>
                  <a:pt x="25944" y="1133"/>
                </a:lnTo>
                <a:lnTo>
                  <a:pt x="26132" y="1039"/>
                </a:lnTo>
                <a:lnTo>
                  <a:pt x="26132" y="1039"/>
                </a:lnTo>
                <a:lnTo>
                  <a:pt x="26038" y="1227"/>
                </a:lnTo>
                <a:lnTo>
                  <a:pt x="26132" y="1322"/>
                </a:lnTo>
                <a:lnTo>
                  <a:pt x="26321" y="1416"/>
                </a:lnTo>
                <a:lnTo>
                  <a:pt x="26415" y="1416"/>
                </a:lnTo>
                <a:lnTo>
                  <a:pt x="26887" y="1227"/>
                </a:lnTo>
                <a:lnTo>
                  <a:pt x="27264" y="944"/>
                </a:lnTo>
                <a:lnTo>
                  <a:pt x="27170" y="944"/>
                </a:lnTo>
                <a:lnTo>
                  <a:pt x="27264" y="850"/>
                </a:lnTo>
                <a:lnTo>
                  <a:pt x="26981" y="756"/>
                </a:lnTo>
                <a:lnTo>
                  <a:pt x="26887" y="944"/>
                </a:lnTo>
                <a:lnTo>
                  <a:pt x="26793" y="1133"/>
                </a:lnTo>
                <a:lnTo>
                  <a:pt x="26793" y="661"/>
                </a:lnTo>
                <a:lnTo>
                  <a:pt x="26604" y="944"/>
                </a:lnTo>
                <a:lnTo>
                  <a:pt x="26510" y="850"/>
                </a:lnTo>
                <a:lnTo>
                  <a:pt x="26415" y="756"/>
                </a:lnTo>
                <a:lnTo>
                  <a:pt x="26321" y="944"/>
                </a:lnTo>
                <a:lnTo>
                  <a:pt x="26227" y="661"/>
                </a:lnTo>
                <a:lnTo>
                  <a:pt x="26038" y="756"/>
                </a:lnTo>
                <a:lnTo>
                  <a:pt x="25849" y="661"/>
                </a:lnTo>
                <a:lnTo>
                  <a:pt x="25378" y="567"/>
                </a:lnTo>
                <a:lnTo>
                  <a:pt x="25283" y="661"/>
                </a:lnTo>
                <a:lnTo>
                  <a:pt x="25095" y="756"/>
                </a:lnTo>
                <a:lnTo>
                  <a:pt x="25189" y="473"/>
                </a:lnTo>
                <a:lnTo>
                  <a:pt x="25000" y="661"/>
                </a:lnTo>
                <a:lnTo>
                  <a:pt x="25000" y="661"/>
                </a:lnTo>
                <a:lnTo>
                  <a:pt x="25095" y="473"/>
                </a:lnTo>
                <a:lnTo>
                  <a:pt x="24906" y="567"/>
                </a:lnTo>
                <a:lnTo>
                  <a:pt x="24717" y="567"/>
                </a:lnTo>
                <a:lnTo>
                  <a:pt x="24717" y="756"/>
                </a:lnTo>
                <a:lnTo>
                  <a:pt x="24623" y="1039"/>
                </a:lnTo>
                <a:lnTo>
                  <a:pt x="24623" y="850"/>
                </a:lnTo>
                <a:lnTo>
                  <a:pt x="24717" y="661"/>
                </a:lnTo>
                <a:lnTo>
                  <a:pt x="24623" y="756"/>
                </a:lnTo>
                <a:lnTo>
                  <a:pt x="24623" y="661"/>
                </a:lnTo>
                <a:lnTo>
                  <a:pt x="24529" y="473"/>
                </a:lnTo>
                <a:lnTo>
                  <a:pt x="24529" y="661"/>
                </a:lnTo>
                <a:lnTo>
                  <a:pt x="24434" y="567"/>
                </a:lnTo>
                <a:lnTo>
                  <a:pt x="24340" y="378"/>
                </a:lnTo>
                <a:lnTo>
                  <a:pt x="24246" y="567"/>
                </a:lnTo>
                <a:lnTo>
                  <a:pt x="23963" y="567"/>
                </a:lnTo>
                <a:lnTo>
                  <a:pt x="23397" y="661"/>
                </a:lnTo>
                <a:lnTo>
                  <a:pt x="23114" y="661"/>
                </a:lnTo>
                <a:lnTo>
                  <a:pt x="22925" y="567"/>
                </a:lnTo>
                <a:lnTo>
                  <a:pt x="22925" y="473"/>
                </a:lnTo>
                <a:lnTo>
                  <a:pt x="23019" y="473"/>
                </a:lnTo>
                <a:lnTo>
                  <a:pt x="22642" y="378"/>
                </a:lnTo>
                <a:lnTo>
                  <a:pt x="22736" y="473"/>
                </a:lnTo>
                <a:lnTo>
                  <a:pt x="22548" y="473"/>
                </a:lnTo>
                <a:lnTo>
                  <a:pt x="22642" y="284"/>
                </a:lnTo>
                <a:lnTo>
                  <a:pt x="22548" y="190"/>
                </a:lnTo>
                <a:lnTo>
                  <a:pt x="22453" y="190"/>
                </a:lnTo>
                <a:lnTo>
                  <a:pt x="22359" y="284"/>
                </a:lnTo>
                <a:lnTo>
                  <a:pt x="22170" y="378"/>
                </a:lnTo>
                <a:lnTo>
                  <a:pt x="22076" y="284"/>
                </a:lnTo>
                <a:lnTo>
                  <a:pt x="22170" y="473"/>
                </a:lnTo>
                <a:lnTo>
                  <a:pt x="21887" y="190"/>
                </a:lnTo>
                <a:lnTo>
                  <a:pt x="21793" y="190"/>
                </a:lnTo>
                <a:lnTo>
                  <a:pt x="21698" y="378"/>
                </a:lnTo>
                <a:lnTo>
                  <a:pt x="21604" y="756"/>
                </a:lnTo>
                <a:lnTo>
                  <a:pt x="21415" y="661"/>
                </a:lnTo>
                <a:lnTo>
                  <a:pt x="21510" y="473"/>
                </a:lnTo>
                <a:lnTo>
                  <a:pt x="21604" y="284"/>
                </a:lnTo>
                <a:lnTo>
                  <a:pt x="21415" y="284"/>
                </a:lnTo>
                <a:lnTo>
                  <a:pt x="21415" y="190"/>
                </a:lnTo>
                <a:lnTo>
                  <a:pt x="21227" y="378"/>
                </a:lnTo>
                <a:lnTo>
                  <a:pt x="20944" y="567"/>
                </a:lnTo>
                <a:lnTo>
                  <a:pt x="20566" y="1"/>
                </a:lnTo>
                <a:lnTo>
                  <a:pt x="20472" y="95"/>
                </a:lnTo>
                <a:lnTo>
                  <a:pt x="20472" y="190"/>
                </a:lnTo>
                <a:lnTo>
                  <a:pt x="20472" y="378"/>
                </a:lnTo>
                <a:lnTo>
                  <a:pt x="20283" y="284"/>
                </a:lnTo>
                <a:lnTo>
                  <a:pt x="20283" y="190"/>
                </a:lnTo>
                <a:lnTo>
                  <a:pt x="20378" y="95"/>
                </a:lnTo>
                <a:lnTo>
                  <a:pt x="20283"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193" name="Google Shape;193;g2211719fc68_0_1"/>
          <p:cNvSpPr/>
          <p:nvPr/>
        </p:nvSpPr>
        <p:spPr>
          <a:xfrm>
            <a:off x="1850180" y="2119123"/>
            <a:ext cx="84729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dirty="0">
                <a:solidFill>
                  <a:schemeClr val="dk1"/>
                </a:solidFill>
                <a:latin typeface="Work Sans"/>
                <a:ea typeface="Work Sans"/>
                <a:cs typeface="Work Sans"/>
                <a:sym typeface="Work Sans"/>
              </a:rPr>
              <a:t>Kakor är filer med information om ditt besök på webbsidan.</a:t>
            </a:r>
            <a:endParaRPr sz="1800" b="0" i="0" u="none" strike="noStrike" cap="none" dirty="0">
              <a:solidFill>
                <a:schemeClr val="dk1"/>
              </a:solidFill>
              <a:latin typeface="Work Sans"/>
              <a:ea typeface="Work Sans"/>
              <a:cs typeface="Work Sans"/>
              <a:sym typeface="Work Sans"/>
            </a:endParaRPr>
          </a:p>
        </p:txBody>
      </p:sp>
      <p:grpSp>
        <p:nvGrpSpPr>
          <p:cNvPr id="195" name="Google Shape;195;g2211719fc68_0_1"/>
          <p:cNvGrpSpPr/>
          <p:nvPr/>
        </p:nvGrpSpPr>
        <p:grpSpPr>
          <a:xfrm>
            <a:off x="1563060" y="2409224"/>
            <a:ext cx="9341285" cy="2854888"/>
            <a:chOff x="1684419" y="6780614"/>
            <a:chExt cx="9149153" cy="2947742"/>
          </a:xfrm>
        </p:grpSpPr>
        <p:sp>
          <p:nvSpPr>
            <p:cNvPr id="196" name="Google Shape;196;g2211719fc68_0_1"/>
            <p:cNvSpPr/>
            <p:nvPr/>
          </p:nvSpPr>
          <p:spPr>
            <a:xfrm>
              <a:off x="2058293" y="7168156"/>
              <a:ext cx="8213400" cy="25602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accent1"/>
                </a:solidFill>
                <a:latin typeface="Gill Sans"/>
                <a:ea typeface="Gill Sans"/>
                <a:cs typeface="Gill Sans"/>
                <a:sym typeface="Gill Sans"/>
              </a:endParaRPr>
            </a:p>
          </p:txBody>
        </p:sp>
        <p:pic>
          <p:nvPicPr>
            <p:cNvPr id="197" name="Google Shape;197;g2211719fc68_0_1" descr="En bild som visar tårta, bit, bröd, mat&#10;&#10;Automatiskt genererad beskrivning"/>
            <p:cNvPicPr preferRelativeResize="0"/>
            <p:nvPr/>
          </p:nvPicPr>
          <p:blipFill rotWithShape="1">
            <a:blip r:embed="rId3">
              <a:alphaModFix/>
            </a:blip>
            <a:srcRect/>
            <a:stretch/>
          </p:blipFill>
          <p:spPr>
            <a:xfrm>
              <a:off x="4373111" y="7601933"/>
              <a:ext cx="3286450" cy="2012949"/>
            </a:xfrm>
            <a:prstGeom prst="rect">
              <a:avLst/>
            </a:prstGeom>
            <a:noFill/>
            <a:ln>
              <a:noFill/>
            </a:ln>
          </p:spPr>
        </p:pic>
        <p:sp>
          <p:nvSpPr>
            <p:cNvPr id="198" name="Google Shape;198;g2211719fc68_0_1"/>
            <p:cNvSpPr txBox="1"/>
            <p:nvPr/>
          </p:nvSpPr>
          <p:spPr>
            <a:xfrm>
              <a:off x="7810007" y="7600272"/>
              <a:ext cx="2137500" cy="667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accent5"/>
                  </a:solidFill>
                  <a:latin typeface="Work Sans"/>
                  <a:ea typeface="Work Sans"/>
                  <a:cs typeface="Work Sans"/>
                  <a:sym typeface="Work Sans"/>
                </a:rPr>
                <a:t>Ditt </a:t>
              </a:r>
              <a:br>
                <a:rPr lang="sv-SE" sz="1800" b="0" i="0" u="none" strike="noStrike" cap="none">
                  <a:solidFill>
                    <a:schemeClr val="accent5"/>
                  </a:solidFill>
                  <a:latin typeface="Work Sans"/>
                  <a:ea typeface="Work Sans"/>
                  <a:cs typeface="Work Sans"/>
                  <a:sym typeface="Work Sans"/>
                </a:rPr>
              </a:br>
              <a:r>
                <a:rPr lang="sv-SE" sz="1800" b="0" i="0" u="none" strike="noStrike" cap="none">
                  <a:solidFill>
                    <a:schemeClr val="accent5"/>
                  </a:solidFill>
                  <a:latin typeface="Work Sans"/>
                  <a:ea typeface="Work Sans"/>
                  <a:cs typeface="Work Sans"/>
                  <a:sym typeface="Work Sans"/>
                </a:rPr>
                <a:t>lösenord</a:t>
              </a:r>
              <a:endParaRPr sz="1400" b="0" i="0" u="none" strike="noStrike" cap="none">
                <a:solidFill>
                  <a:srgbClr val="000000"/>
                </a:solidFill>
                <a:latin typeface="Arial"/>
                <a:ea typeface="Arial"/>
                <a:cs typeface="Arial"/>
                <a:sym typeface="Arial"/>
              </a:endParaRPr>
            </a:p>
          </p:txBody>
        </p:sp>
        <p:sp>
          <p:nvSpPr>
            <p:cNvPr id="199" name="Google Shape;199;g2211719fc68_0_1"/>
            <p:cNvSpPr txBox="1"/>
            <p:nvPr/>
          </p:nvSpPr>
          <p:spPr>
            <a:xfrm>
              <a:off x="7751972" y="8375430"/>
              <a:ext cx="3081600" cy="953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accent5"/>
                  </a:solidFill>
                  <a:latin typeface="Work Sans"/>
                  <a:ea typeface="Work Sans"/>
                  <a:cs typeface="Work Sans"/>
                  <a:sym typeface="Work Sans"/>
                </a:rPr>
                <a:t>Din </a:t>
              </a:r>
              <a:br>
                <a:rPr lang="sv-SE" sz="1800" b="0" i="0" u="none" strike="noStrike" cap="none">
                  <a:solidFill>
                    <a:schemeClr val="accent5"/>
                  </a:solidFill>
                  <a:latin typeface="Work Sans"/>
                  <a:ea typeface="Work Sans"/>
                  <a:cs typeface="Work Sans"/>
                  <a:sym typeface="Work Sans"/>
                </a:rPr>
              </a:br>
              <a:r>
                <a:rPr lang="sv-SE" sz="1800" b="0" i="0" u="none" strike="noStrike" cap="none">
                  <a:solidFill>
                    <a:schemeClr val="accent5"/>
                  </a:solidFill>
                  <a:latin typeface="Work Sans"/>
                  <a:ea typeface="Work Sans"/>
                  <a:cs typeface="Work Sans"/>
                  <a:sym typeface="Work Sans"/>
                </a:rPr>
                <a:t>betalnings-</a:t>
              </a:r>
              <a:br>
                <a:rPr lang="sv-SE" sz="1800" b="0" i="0" u="none" strike="noStrike" cap="none">
                  <a:solidFill>
                    <a:schemeClr val="accent5"/>
                  </a:solidFill>
                  <a:latin typeface="Work Sans"/>
                  <a:ea typeface="Work Sans"/>
                  <a:cs typeface="Work Sans"/>
                  <a:sym typeface="Work Sans"/>
                </a:rPr>
              </a:br>
              <a:r>
                <a:rPr lang="sv-SE" sz="1800" b="0" i="0" u="none" strike="noStrike" cap="none">
                  <a:solidFill>
                    <a:schemeClr val="accent5"/>
                  </a:solidFill>
                  <a:latin typeface="Work Sans"/>
                  <a:ea typeface="Work Sans"/>
                  <a:cs typeface="Work Sans"/>
                  <a:sym typeface="Work Sans"/>
                </a:rPr>
                <a:t>information</a:t>
              </a:r>
              <a:endParaRPr sz="1400" b="0" i="0" u="none" strike="noStrike" cap="none">
                <a:solidFill>
                  <a:srgbClr val="000000"/>
                </a:solidFill>
                <a:latin typeface="Arial"/>
                <a:ea typeface="Arial"/>
                <a:cs typeface="Arial"/>
                <a:sym typeface="Arial"/>
              </a:endParaRPr>
            </a:p>
          </p:txBody>
        </p:sp>
        <p:sp>
          <p:nvSpPr>
            <p:cNvPr id="200" name="Google Shape;200;g2211719fc68_0_1"/>
            <p:cNvSpPr txBox="1"/>
            <p:nvPr/>
          </p:nvSpPr>
          <p:spPr>
            <a:xfrm>
              <a:off x="1684419" y="9038090"/>
              <a:ext cx="2137500" cy="667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accent5"/>
                  </a:solidFill>
                  <a:latin typeface="Work Sans"/>
                  <a:ea typeface="Work Sans"/>
                  <a:cs typeface="Work Sans"/>
                  <a:sym typeface="Work Sans"/>
                </a:rPr>
                <a:t>Dina </a:t>
              </a:r>
              <a:br>
                <a:rPr lang="sv-SE" sz="1800" b="0" i="0" u="none" strike="noStrike" cap="none">
                  <a:solidFill>
                    <a:schemeClr val="accent5"/>
                  </a:solidFill>
                  <a:latin typeface="Work Sans"/>
                  <a:ea typeface="Work Sans"/>
                  <a:cs typeface="Work Sans"/>
                  <a:sym typeface="Work Sans"/>
                </a:rPr>
              </a:br>
              <a:r>
                <a:rPr lang="sv-SE" sz="1800" b="0" i="0" u="none" strike="noStrike" cap="none">
                  <a:solidFill>
                    <a:schemeClr val="accent5"/>
                  </a:solidFill>
                  <a:latin typeface="Work Sans"/>
                  <a:ea typeface="Work Sans"/>
                  <a:cs typeface="Work Sans"/>
                  <a:sym typeface="Work Sans"/>
                </a:rPr>
                <a:t>preferenser</a:t>
              </a:r>
              <a:endParaRPr sz="1400" b="0" i="0" u="none" strike="noStrike" cap="none">
                <a:solidFill>
                  <a:srgbClr val="000000"/>
                </a:solidFill>
                <a:latin typeface="Arial"/>
                <a:ea typeface="Arial"/>
                <a:cs typeface="Arial"/>
                <a:sym typeface="Arial"/>
              </a:endParaRPr>
            </a:p>
          </p:txBody>
        </p:sp>
        <p:grpSp>
          <p:nvGrpSpPr>
            <p:cNvPr id="201" name="Google Shape;201;g2211719fc68_0_1"/>
            <p:cNvGrpSpPr/>
            <p:nvPr/>
          </p:nvGrpSpPr>
          <p:grpSpPr>
            <a:xfrm rot="1853300">
              <a:off x="3122853" y="8291712"/>
              <a:ext cx="1391866" cy="420018"/>
              <a:chOff x="242825" y="1204225"/>
              <a:chExt cx="2136775" cy="318400"/>
            </a:xfrm>
          </p:grpSpPr>
          <p:sp>
            <p:nvSpPr>
              <p:cNvPr id="202" name="Google Shape;202;g2211719fc68_0_1"/>
              <p:cNvSpPr/>
              <p:nvPr/>
            </p:nvSpPr>
            <p:spPr>
              <a:xfrm>
                <a:off x="242825" y="1298550"/>
                <a:ext cx="2054250" cy="224075"/>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203" name="Google Shape;203;g2211719fc68_0_1"/>
              <p:cNvSpPr/>
              <p:nvPr/>
            </p:nvSpPr>
            <p:spPr>
              <a:xfrm>
                <a:off x="2202700" y="1204225"/>
                <a:ext cx="176900" cy="176900"/>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grpSp>
        <p:grpSp>
          <p:nvGrpSpPr>
            <p:cNvPr id="204" name="Google Shape;204;g2211719fc68_0_1"/>
            <p:cNvGrpSpPr/>
            <p:nvPr/>
          </p:nvGrpSpPr>
          <p:grpSpPr>
            <a:xfrm rot="1337669">
              <a:off x="3823905" y="7076354"/>
              <a:ext cx="1710583" cy="768647"/>
              <a:chOff x="242824" y="1204225"/>
              <a:chExt cx="2136776" cy="318400"/>
            </a:xfrm>
          </p:grpSpPr>
          <p:sp>
            <p:nvSpPr>
              <p:cNvPr id="205" name="Google Shape;205;g2211719fc68_0_1"/>
              <p:cNvSpPr/>
              <p:nvPr/>
            </p:nvSpPr>
            <p:spPr>
              <a:xfrm>
                <a:off x="242824" y="1298550"/>
                <a:ext cx="2054250" cy="224075"/>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206" name="Google Shape;206;g2211719fc68_0_1"/>
              <p:cNvSpPr/>
              <p:nvPr/>
            </p:nvSpPr>
            <p:spPr>
              <a:xfrm>
                <a:off x="2202700" y="1204225"/>
                <a:ext cx="176900" cy="176900"/>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grpSp>
        <p:grpSp>
          <p:nvGrpSpPr>
            <p:cNvPr id="207" name="Google Shape;207;g2211719fc68_0_1"/>
            <p:cNvGrpSpPr/>
            <p:nvPr/>
          </p:nvGrpSpPr>
          <p:grpSpPr>
            <a:xfrm rot="-948314" flipH="1">
              <a:off x="7163678" y="7472410"/>
              <a:ext cx="1391735" cy="519952"/>
              <a:chOff x="242824" y="1204225"/>
              <a:chExt cx="2136776" cy="318400"/>
            </a:xfrm>
          </p:grpSpPr>
          <p:sp>
            <p:nvSpPr>
              <p:cNvPr id="208" name="Google Shape;208;g2211719fc68_0_1"/>
              <p:cNvSpPr/>
              <p:nvPr/>
            </p:nvSpPr>
            <p:spPr>
              <a:xfrm>
                <a:off x="242824" y="1298550"/>
                <a:ext cx="2054250" cy="224075"/>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209" name="Google Shape;209;g2211719fc68_0_1"/>
              <p:cNvSpPr/>
              <p:nvPr/>
            </p:nvSpPr>
            <p:spPr>
              <a:xfrm>
                <a:off x="2202700" y="1204225"/>
                <a:ext cx="176900" cy="176900"/>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grpSp>
        <p:grpSp>
          <p:nvGrpSpPr>
            <p:cNvPr id="210" name="Google Shape;210;g2211719fc68_0_1"/>
            <p:cNvGrpSpPr/>
            <p:nvPr/>
          </p:nvGrpSpPr>
          <p:grpSpPr>
            <a:xfrm rot="-948314" flipH="1">
              <a:off x="7551936" y="8279637"/>
              <a:ext cx="1391734" cy="519952"/>
              <a:chOff x="242825" y="1204225"/>
              <a:chExt cx="2136775" cy="318400"/>
            </a:xfrm>
          </p:grpSpPr>
          <p:sp>
            <p:nvSpPr>
              <p:cNvPr id="211" name="Google Shape;211;g2211719fc68_0_1"/>
              <p:cNvSpPr/>
              <p:nvPr/>
            </p:nvSpPr>
            <p:spPr>
              <a:xfrm>
                <a:off x="242825" y="1298550"/>
                <a:ext cx="2054250" cy="224075"/>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212" name="Google Shape;212;g2211719fc68_0_1"/>
              <p:cNvSpPr/>
              <p:nvPr/>
            </p:nvSpPr>
            <p:spPr>
              <a:xfrm>
                <a:off x="2202700" y="1204225"/>
                <a:ext cx="176900" cy="176900"/>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grpSp>
        <p:sp>
          <p:nvSpPr>
            <p:cNvPr id="213" name="Google Shape;213;g2211719fc68_0_1"/>
            <p:cNvSpPr txBox="1"/>
            <p:nvPr/>
          </p:nvSpPr>
          <p:spPr>
            <a:xfrm>
              <a:off x="2376153" y="7317177"/>
              <a:ext cx="2137500" cy="667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accent5"/>
                  </a:solidFill>
                  <a:latin typeface="Work Sans"/>
                  <a:ea typeface="Work Sans"/>
                  <a:cs typeface="Work Sans"/>
                  <a:sym typeface="Work Sans"/>
                </a:rPr>
                <a:t>Ditt </a:t>
              </a:r>
              <a:br>
                <a:rPr lang="sv-SE" sz="1800" b="0" i="0" u="none" strike="noStrike" cap="none">
                  <a:solidFill>
                    <a:schemeClr val="accent5"/>
                  </a:solidFill>
                  <a:latin typeface="Work Sans"/>
                  <a:ea typeface="Work Sans"/>
                  <a:cs typeface="Work Sans"/>
                  <a:sym typeface="Work Sans"/>
                </a:rPr>
              </a:br>
              <a:r>
                <a:rPr lang="sv-SE" sz="1800" b="0" i="0" u="none" strike="noStrike" cap="none">
                  <a:solidFill>
                    <a:schemeClr val="accent5"/>
                  </a:solidFill>
                  <a:latin typeface="Work Sans"/>
                  <a:ea typeface="Work Sans"/>
                  <a:cs typeface="Work Sans"/>
                  <a:sym typeface="Work Sans"/>
                </a:rPr>
                <a:t>namn</a:t>
              </a:r>
              <a:endParaRPr sz="1400" b="0" i="0" u="none" strike="noStrike" cap="none">
                <a:solidFill>
                  <a:srgbClr val="000000"/>
                </a:solidFill>
                <a:latin typeface="Arial"/>
                <a:ea typeface="Arial"/>
                <a:cs typeface="Arial"/>
                <a:sym typeface="Arial"/>
              </a:endParaRPr>
            </a:p>
          </p:txBody>
        </p:sp>
        <p:sp>
          <p:nvSpPr>
            <p:cNvPr id="214" name="Google Shape;214;g2211719fc68_0_1"/>
            <p:cNvSpPr txBox="1"/>
            <p:nvPr/>
          </p:nvSpPr>
          <p:spPr>
            <a:xfrm>
              <a:off x="1795795" y="8041255"/>
              <a:ext cx="2137500" cy="667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accent5"/>
                  </a:solidFill>
                  <a:latin typeface="Work Sans"/>
                  <a:ea typeface="Work Sans"/>
                  <a:cs typeface="Work Sans"/>
                  <a:sym typeface="Work Sans"/>
                </a:rPr>
                <a:t>Din </a:t>
              </a:r>
              <a:br>
                <a:rPr lang="sv-SE" sz="1800" b="0" i="0" u="none" strike="noStrike" cap="none">
                  <a:solidFill>
                    <a:schemeClr val="accent5"/>
                  </a:solidFill>
                  <a:latin typeface="Work Sans"/>
                  <a:ea typeface="Work Sans"/>
                  <a:cs typeface="Work Sans"/>
                  <a:sym typeface="Work Sans"/>
                </a:rPr>
              </a:br>
              <a:r>
                <a:rPr lang="sv-SE" sz="1800" b="0" i="0" u="none" strike="noStrike" cap="none">
                  <a:solidFill>
                    <a:schemeClr val="accent5"/>
                  </a:solidFill>
                  <a:latin typeface="Work Sans"/>
                  <a:ea typeface="Work Sans"/>
                  <a:cs typeface="Work Sans"/>
                  <a:sym typeface="Work Sans"/>
                </a:rPr>
                <a:t>adress</a:t>
              </a:r>
              <a:endParaRPr sz="1400" b="0" i="0" u="none" strike="noStrike" cap="none">
                <a:solidFill>
                  <a:srgbClr val="000000"/>
                </a:solidFill>
                <a:latin typeface="Arial"/>
                <a:ea typeface="Arial"/>
                <a:cs typeface="Arial"/>
                <a:sym typeface="Arial"/>
              </a:endParaRPr>
            </a:p>
          </p:txBody>
        </p:sp>
        <p:grpSp>
          <p:nvGrpSpPr>
            <p:cNvPr id="215" name="Google Shape;215;g2211719fc68_0_1"/>
            <p:cNvGrpSpPr/>
            <p:nvPr/>
          </p:nvGrpSpPr>
          <p:grpSpPr>
            <a:xfrm rot="-550733">
              <a:off x="3357561" y="9048965"/>
              <a:ext cx="1391768" cy="420034"/>
              <a:chOff x="242825" y="1204225"/>
              <a:chExt cx="2136775" cy="318400"/>
            </a:xfrm>
          </p:grpSpPr>
          <p:sp>
            <p:nvSpPr>
              <p:cNvPr id="216" name="Google Shape;216;g2211719fc68_0_1"/>
              <p:cNvSpPr/>
              <p:nvPr/>
            </p:nvSpPr>
            <p:spPr>
              <a:xfrm>
                <a:off x="242825" y="1298550"/>
                <a:ext cx="2054250" cy="224075"/>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217" name="Google Shape;217;g2211719fc68_0_1"/>
              <p:cNvSpPr/>
              <p:nvPr/>
            </p:nvSpPr>
            <p:spPr>
              <a:xfrm>
                <a:off x="2202700" y="1204225"/>
                <a:ext cx="176900" cy="176900"/>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grpSp>
      </p:grpSp>
      <p:sp>
        <p:nvSpPr>
          <p:cNvPr id="219" name="Google Shape;219;g2211719fc68_0_1"/>
          <p:cNvSpPr txBox="1"/>
          <p:nvPr/>
        </p:nvSpPr>
        <p:spPr>
          <a:xfrm>
            <a:off x="393356" y="1302974"/>
            <a:ext cx="11580300" cy="7599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000"/>
              <a:buFont typeface="Work Sans"/>
              <a:buNone/>
            </a:pPr>
            <a:r>
              <a:rPr lang="sv-SE" sz="3000" b="0" i="0" u="none" strike="noStrike" cap="none">
                <a:solidFill>
                  <a:schemeClr val="dk1"/>
                </a:solidFill>
                <a:latin typeface="Work Sans"/>
                <a:ea typeface="Work Sans"/>
                <a:cs typeface="Work Sans"/>
                <a:sym typeface="Work Sans"/>
              </a:rPr>
              <a:t>VAD ÄR COOKIES?</a:t>
            </a:r>
            <a:endParaRPr sz="1400" b="0" i="0" u="none" strike="noStrike" cap="none">
              <a:solidFill>
                <a:srgbClr val="000000"/>
              </a:solidFill>
              <a:latin typeface="Arial"/>
              <a:ea typeface="Arial"/>
              <a:cs typeface="Arial"/>
              <a:sym typeface="Arial"/>
            </a:endParaRPr>
          </a:p>
        </p:txBody>
      </p:sp>
      <p:pic>
        <p:nvPicPr>
          <p:cNvPr id="4" name="Bildobjekt 3">
            <a:extLst>
              <a:ext uri="{FF2B5EF4-FFF2-40B4-BE49-F238E27FC236}">
                <a16:creationId xmlns:a16="http://schemas.microsoft.com/office/drawing/2014/main" id="{13519E66-FAE5-21AC-A088-101C6F2EBEB6}"/>
              </a:ext>
            </a:extLst>
          </p:cNvPr>
          <p:cNvPicPr>
            <a:picLocks noChangeAspect="1"/>
          </p:cNvPicPr>
          <p:nvPr/>
        </p:nvPicPr>
        <p:blipFill>
          <a:blip r:embed="rId4"/>
          <a:stretch>
            <a:fillRect/>
          </a:stretch>
        </p:blipFill>
        <p:spPr>
          <a:xfrm>
            <a:off x="9315314" y="297387"/>
            <a:ext cx="2543175" cy="31617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2211719fc68_0_204"/>
          <p:cNvSpPr/>
          <p:nvPr/>
        </p:nvSpPr>
        <p:spPr>
          <a:xfrm>
            <a:off x="1845430" y="1198605"/>
            <a:ext cx="8575800" cy="4349700"/>
          </a:xfrm>
          <a:prstGeom prst="rect">
            <a:avLst/>
          </a:prstGeom>
          <a:solidFill>
            <a:srgbClr val="01042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230" name="Google Shape;230;g2211719fc68_0_204"/>
          <p:cNvSpPr/>
          <p:nvPr/>
        </p:nvSpPr>
        <p:spPr>
          <a:xfrm>
            <a:off x="1445741" y="893175"/>
            <a:ext cx="9341856" cy="5810767"/>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pic>
        <p:nvPicPr>
          <p:cNvPr id="3" name="Bildobjekt 2">
            <a:extLst>
              <a:ext uri="{FF2B5EF4-FFF2-40B4-BE49-F238E27FC236}">
                <a16:creationId xmlns:a16="http://schemas.microsoft.com/office/drawing/2014/main" id="{B24BBAB6-F95C-6635-664C-C1F9442A8F7A}"/>
              </a:ext>
            </a:extLst>
          </p:cNvPr>
          <p:cNvPicPr>
            <a:picLocks noChangeAspect="1"/>
          </p:cNvPicPr>
          <p:nvPr/>
        </p:nvPicPr>
        <p:blipFill>
          <a:blip r:embed="rId3"/>
          <a:stretch>
            <a:fillRect/>
          </a:stretch>
        </p:blipFill>
        <p:spPr>
          <a:xfrm>
            <a:off x="9315314" y="297387"/>
            <a:ext cx="2543175" cy="316179"/>
          </a:xfrm>
          <a:prstGeom prst="rect">
            <a:avLst/>
          </a:prstGeom>
        </p:spPr>
      </p:pic>
      <p:pic>
        <p:nvPicPr>
          <p:cNvPr id="4" name="Bildobjekt 3">
            <a:extLst>
              <a:ext uri="{FF2B5EF4-FFF2-40B4-BE49-F238E27FC236}">
                <a16:creationId xmlns:a16="http://schemas.microsoft.com/office/drawing/2014/main" id="{F6336983-C1FA-1A08-9B2B-6D2882CE0655}"/>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2438576" y="1218719"/>
            <a:ext cx="7281021" cy="432958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8">
          <a:extLst>
            <a:ext uri="{FF2B5EF4-FFF2-40B4-BE49-F238E27FC236}">
              <a16:creationId xmlns:a16="http://schemas.microsoft.com/office/drawing/2014/main" id="{5749CF27-2973-104A-4EE7-A8BB228FFDC5}"/>
            </a:ext>
          </a:extLst>
        </p:cNvPr>
        <p:cNvGrpSpPr/>
        <p:nvPr/>
      </p:nvGrpSpPr>
      <p:grpSpPr>
        <a:xfrm>
          <a:off x="0" y="0"/>
          <a:ext cx="0" cy="0"/>
          <a:chOff x="0" y="0"/>
          <a:chExt cx="0" cy="0"/>
        </a:xfrm>
      </p:grpSpPr>
      <p:sp>
        <p:nvSpPr>
          <p:cNvPr id="229" name="Google Shape;229;g2211719fc68_0_204">
            <a:extLst>
              <a:ext uri="{FF2B5EF4-FFF2-40B4-BE49-F238E27FC236}">
                <a16:creationId xmlns:a16="http://schemas.microsoft.com/office/drawing/2014/main" id="{4D6D164C-7F22-64A4-3EF1-A7D5A979EB8F}"/>
              </a:ext>
            </a:extLst>
          </p:cNvPr>
          <p:cNvSpPr/>
          <p:nvPr/>
        </p:nvSpPr>
        <p:spPr>
          <a:xfrm>
            <a:off x="1845430" y="1198605"/>
            <a:ext cx="8575800" cy="4349700"/>
          </a:xfrm>
          <a:prstGeom prst="rect">
            <a:avLst/>
          </a:prstGeom>
          <a:solidFill>
            <a:srgbClr val="0F0F0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230" name="Google Shape;230;g2211719fc68_0_204">
            <a:extLst>
              <a:ext uri="{FF2B5EF4-FFF2-40B4-BE49-F238E27FC236}">
                <a16:creationId xmlns:a16="http://schemas.microsoft.com/office/drawing/2014/main" id="{1C93B748-AEF1-69E9-FC74-4DD0BAC2511D}"/>
              </a:ext>
            </a:extLst>
          </p:cNvPr>
          <p:cNvSpPr/>
          <p:nvPr/>
        </p:nvSpPr>
        <p:spPr>
          <a:xfrm>
            <a:off x="1445741" y="893175"/>
            <a:ext cx="9341856" cy="5810767"/>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pic>
        <p:nvPicPr>
          <p:cNvPr id="3" name="Bildobjekt 2">
            <a:extLst>
              <a:ext uri="{FF2B5EF4-FFF2-40B4-BE49-F238E27FC236}">
                <a16:creationId xmlns:a16="http://schemas.microsoft.com/office/drawing/2014/main" id="{7936822D-51F0-F8B2-1E29-C137323BD4DA}"/>
              </a:ext>
            </a:extLst>
          </p:cNvPr>
          <p:cNvPicPr>
            <a:picLocks noChangeAspect="1"/>
          </p:cNvPicPr>
          <p:nvPr/>
        </p:nvPicPr>
        <p:blipFill>
          <a:blip r:embed="rId3"/>
          <a:stretch>
            <a:fillRect/>
          </a:stretch>
        </p:blipFill>
        <p:spPr>
          <a:xfrm>
            <a:off x="9315314" y="297387"/>
            <a:ext cx="2543175" cy="316179"/>
          </a:xfrm>
          <a:prstGeom prst="rect">
            <a:avLst/>
          </a:prstGeom>
        </p:spPr>
      </p:pic>
      <p:pic>
        <p:nvPicPr>
          <p:cNvPr id="4" name="Bildobjekt 3">
            <a:extLst>
              <a:ext uri="{FF2B5EF4-FFF2-40B4-BE49-F238E27FC236}">
                <a16:creationId xmlns:a16="http://schemas.microsoft.com/office/drawing/2014/main" id="{FFD7A1F5-9633-6C1D-978B-BCA09537EBF0}"/>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2605373" y="1237580"/>
            <a:ext cx="7022592" cy="4271749"/>
          </a:xfrm>
          <a:prstGeom prst="rect">
            <a:avLst/>
          </a:prstGeom>
        </p:spPr>
      </p:pic>
    </p:spTree>
    <p:extLst>
      <p:ext uri="{BB962C8B-B14F-4D97-AF65-F5344CB8AC3E}">
        <p14:creationId xmlns:p14="http://schemas.microsoft.com/office/powerpoint/2010/main" val="3009600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8">
          <a:extLst>
            <a:ext uri="{FF2B5EF4-FFF2-40B4-BE49-F238E27FC236}">
              <a16:creationId xmlns:a16="http://schemas.microsoft.com/office/drawing/2014/main" id="{13DB801E-0FDF-9B4C-F3C2-80D84B2E7B3D}"/>
            </a:ext>
          </a:extLst>
        </p:cNvPr>
        <p:cNvGrpSpPr/>
        <p:nvPr/>
      </p:nvGrpSpPr>
      <p:grpSpPr>
        <a:xfrm>
          <a:off x="0" y="0"/>
          <a:ext cx="0" cy="0"/>
          <a:chOff x="0" y="0"/>
          <a:chExt cx="0" cy="0"/>
        </a:xfrm>
      </p:grpSpPr>
      <p:sp>
        <p:nvSpPr>
          <p:cNvPr id="189" name="Google Shape;189;g2211719fc68_0_1">
            <a:extLst>
              <a:ext uri="{FF2B5EF4-FFF2-40B4-BE49-F238E27FC236}">
                <a16:creationId xmlns:a16="http://schemas.microsoft.com/office/drawing/2014/main" id="{E14EB068-E6A3-2138-DC19-0EEE871731C2}"/>
              </a:ext>
            </a:extLst>
          </p:cNvPr>
          <p:cNvSpPr/>
          <p:nvPr/>
        </p:nvSpPr>
        <p:spPr>
          <a:xfrm>
            <a:off x="1820985" y="1184032"/>
            <a:ext cx="8591098" cy="437509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Gill Sans"/>
              <a:ea typeface="Gill Sans"/>
              <a:cs typeface="Gill Sans"/>
              <a:sym typeface="Gill Sans"/>
            </a:endParaRPr>
          </a:p>
        </p:txBody>
      </p:sp>
      <p:sp>
        <p:nvSpPr>
          <p:cNvPr id="191" name="Google Shape;191;g2211719fc68_0_1">
            <a:extLst>
              <a:ext uri="{FF2B5EF4-FFF2-40B4-BE49-F238E27FC236}">
                <a16:creationId xmlns:a16="http://schemas.microsoft.com/office/drawing/2014/main" id="{CAA8F2D5-7059-7023-69DF-750DF3B730DE}"/>
              </a:ext>
            </a:extLst>
          </p:cNvPr>
          <p:cNvSpPr/>
          <p:nvPr/>
        </p:nvSpPr>
        <p:spPr>
          <a:xfrm>
            <a:off x="1445741" y="893175"/>
            <a:ext cx="9341856" cy="5810767"/>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sp>
        <p:nvSpPr>
          <p:cNvPr id="193" name="Google Shape;193;g2211719fc68_0_1">
            <a:extLst>
              <a:ext uri="{FF2B5EF4-FFF2-40B4-BE49-F238E27FC236}">
                <a16:creationId xmlns:a16="http://schemas.microsoft.com/office/drawing/2014/main" id="{3A5DA5FA-1012-4309-04ED-BF5DCEB4CC2E}"/>
              </a:ext>
            </a:extLst>
          </p:cNvPr>
          <p:cNvSpPr/>
          <p:nvPr/>
        </p:nvSpPr>
        <p:spPr>
          <a:xfrm>
            <a:off x="1850180" y="2119123"/>
            <a:ext cx="84729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3200" b="1" i="0" u="none" strike="noStrike" cap="none" dirty="0">
                <a:solidFill>
                  <a:schemeClr val="accent2"/>
                </a:solidFill>
                <a:latin typeface="+mj-lt"/>
                <a:ea typeface="Work Sans"/>
                <a:cs typeface="Work Sans"/>
                <a:sym typeface="Work Sans"/>
              </a:rPr>
              <a:t> </a:t>
            </a:r>
          </a:p>
          <a:p>
            <a:pPr marL="0" marR="0" lvl="0" indent="0" algn="ctr" rtl="0">
              <a:lnSpc>
                <a:spcPct val="100000"/>
              </a:lnSpc>
              <a:spcBef>
                <a:spcPts val="0"/>
              </a:spcBef>
              <a:spcAft>
                <a:spcPts val="0"/>
              </a:spcAft>
              <a:buClr>
                <a:srgbClr val="000000"/>
              </a:buClr>
              <a:buSzPts val="1800"/>
              <a:buFont typeface="Arial"/>
              <a:buNone/>
            </a:pPr>
            <a:endParaRPr sz="3200" b="1" i="1" u="none" strike="noStrike" cap="none" dirty="0">
              <a:solidFill>
                <a:schemeClr val="accent2"/>
              </a:solidFill>
              <a:latin typeface="+mj-lt"/>
              <a:ea typeface="Work Sans"/>
              <a:cs typeface="Work Sans"/>
              <a:sym typeface="Work Sans"/>
            </a:endParaRPr>
          </a:p>
        </p:txBody>
      </p:sp>
      <p:pic>
        <p:nvPicPr>
          <p:cNvPr id="6" name="Google Shape;197;g2211719fc68_0_1" descr="En bild som visar tårta, bit, bröd, mat&#10;&#10;Automatiskt genererad beskrivning">
            <a:extLst>
              <a:ext uri="{FF2B5EF4-FFF2-40B4-BE49-F238E27FC236}">
                <a16:creationId xmlns:a16="http://schemas.microsoft.com/office/drawing/2014/main" id="{9189D40B-5C5B-7682-59B1-32286212BB74}"/>
              </a:ext>
            </a:extLst>
          </p:cNvPr>
          <p:cNvPicPr preferRelativeResize="0"/>
          <p:nvPr/>
        </p:nvPicPr>
        <p:blipFill rotWithShape="1">
          <a:blip r:embed="rId3">
            <a:alphaModFix/>
          </a:blip>
          <a:srcRect/>
          <a:stretch/>
        </p:blipFill>
        <p:spPr>
          <a:xfrm>
            <a:off x="4583895" y="2411629"/>
            <a:ext cx="3275316" cy="2034742"/>
          </a:xfrm>
          <a:prstGeom prst="rect">
            <a:avLst/>
          </a:prstGeom>
          <a:noFill/>
          <a:ln>
            <a:noFill/>
          </a:ln>
        </p:spPr>
      </p:pic>
      <p:pic>
        <p:nvPicPr>
          <p:cNvPr id="3" name="Picture 2">
            <a:extLst>
              <a:ext uri="{FF2B5EF4-FFF2-40B4-BE49-F238E27FC236}">
                <a16:creationId xmlns:a16="http://schemas.microsoft.com/office/drawing/2014/main" id="{231FEEAD-F013-A197-EFFB-47AF4DB4B76E}"/>
              </a:ext>
            </a:extLst>
          </p:cNvPr>
          <p:cNvPicPr>
            <a:picLocks noChangeAspect="1"/>
          </p:cNvPicPr>
          <p:nvPr/>
        </p:nvPicPr>
        <p:blipFill>
          <a:blip r:embed="rId4"/>
          <a:stretch>
            <a:fillRect/>
          </a:stretch>
        </p:blipFill>
        <p:spPr>
          <a:xfrm>
            <a:off x="2873829" y="1181712"/>
            <a:ext cx="6547286" cy="4375096"/>
          </a:xfrm>
          <a:prstGeom prst="rect">
            <a:avLst/>
          </a:prstGeom>
        </p:spPr>
      </p:pic>
      <p:pic>
        <p:nvPicPr>
          <p:cNvPr id="29" name="Picture 28">
            <a:extLst>
              <a:ext uri="{FF2B5EF4-FFF2-40B4-BE49-F238E27FC236}">
                <a16:creationId xmlns:a16="http://schemas.microsoft.com/office/drawing/2014/main" id="{9E3486A8-8B10-8549-EC90-89FEA89E7CAE}"/>
              </a:ext>
            </a:extLst>
          </p:cNvPr>
          <p:cNvPicPr>
            <a:picLocks noChangeAspect="1"/>
          </p:cNvPicPr>
          <p:nvPr/>
        </p:nvPicPr>
        <p:blipFill>
          <a:blip r:embed="rId5"/>
          <a:srcRect/>
          <a:stretch>
            <a:fillRect/>
          </a:stretch>
        </p:blipFill>
        <p:spPr>
          <a:xfrm>
            <a:off x="2873829" y="1179392"/>
            <a:ext cx="6280681" cy="4354119"/>
          </a:xfrm>
          <a:prstGeom prst="rect">
            <a:avLst/>
          </a:prstGeom>
        </p:spPr>
      </p:pic>
      <p:sp>
        <p:nvSpPr>
          <p:cNvPr id="11" name="textruta 10">
            <a:extLst>
              <a:ext uri="{FF2B5EF4-FFF2-40B4-BE49-F238E27FC236}">
                <a16:creationId xmlns:a16="http://schemas.microsoft.com/office/drawing/2014/main" id="{789106F5-277F-5A2F-2975-F1C14FAB317F}"/>
              </a:ext>
            </a:extLst>
          </p:cNvPr>
          <p:cNvSpPr txBox="1"/>
          <p:nvPr/>
        </p:nvSpPr>
        <p:spPr>
          <a:xfrm>
            <a:off x="2769272" y="123734"/>
            <a:ext cx="6756400" cy="769441"/>
          </a:xfrm>
          <a:prstGeom prst="rect">
            <a:avLst/>
          </a:prstGeom>
          <a:noFill/>
        </p:spPr>
        <p:txBody>
          <a:bodyPr wrap="square" rtlCol="0">
            <a:spAutoFit/>
          </a:bodyPr>
          <a:lstStyle/>
          <a:p>
            <a:pPr algn="ctr"/>
            <a:r>
              <a:rPr lang="sv-SE" sz="4400" b="1" dirty="0">
                <a:solidFill>
                  <a:srgbClr val="2B5165"/>
                </a:solidFill>
                <a:latin typeface="Aptos" panose="020B0004020202020204" pitchFamily="34" charset="0"/>
              </a:rPr>
              <a:t>Cookie-inställningar</a:t>
            </a:r>
          </a:p>
        </p:txBody>
      </p:sp>
    </p:spTree>
    <p:extLst>
      <p:ext uri="{BB962C8B-B14F-4D97-AF65-F5344CB8AC3E}">
        <p14:creationId xmlns:p14="http://schemas.microsoft.com/office/powerpoint/2010/main" val="352843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 presetClass="emph" presetSubtype="2" fill="hold" nodeType="withEffect">
                                  <p:stCondLst>
                                    <p:cond delay="0"/>
                                  </p:stCondLst>
                                  <p:childTnLst>
                                    <p:animClr clrSpc="rgb" dir="cw">
                                      <p:cBhvr>
                                        <p:cTn id="9" dur="500" fill="hold"/>
                                        <p:tgtEl>
                                          <p:spTgt spid="189"/>
                                        </p:tgtEl>
                                        <p:attrNameLst>
                                          <p:attrName>fillcolor</p:attrName>
                                        </p:attrNameLst>
                                      </p:cBhvr>
                                      <p:to>
                                        <a:srgbClr val="1F2124"/>
                                      </p:to>
                                    </p:animClr>
                                    <p:set>
                                      <p:cBhvr>
                                        <p:cTn id="10" dur="500" fill="hold"/>
                                        <p:tgtEl>
                                          <p:spTgt spid="189"/>
                                        </p:tgtEl>
                                        <p:attrNameLst>
                                          <p:attrName>fill.type</p:attrName>
                                        </p:attrNameLst>
                                      </p:cBhvr>
                                      <p:to>
                                        <p:strVal val="solid"/>
                                      </p:to>
                                    </p:set>
                                    <p:set>
                                      <p:cBhvr>
                                        <p:cTn id="11" dur="500" fill="hold"/>
                                        <p:tgtEl>
                                          <p:spTgt spid="189"/>
                                        </p:tgtEl>
                                        <p:attrNameLst>
                                          <p:attrName>fill.on</p:attrName>
                                        </p:attrNameLst>
                                      </p:cBhvr>
                                      <p:to>
                                        <p:strVal val="tru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8">
          <a:extLst>
            <a:ext uri="{FF2B5EF4-FFF2-40B4-BE49-F238E27FC236}">
              <a16:creationId xmlns:a16="http://schemas.microsoft.com/office/drawing/2014/main" id="{FCDDDC86-94E4-A3F3-28E3-D624DA65FCD4}"/>
            </a:ext>
          </a:extLst>
        </p:cNvPr>
        <p:cNvGrpSpPr/>
        <p:nvPr/>
      </p:nvGrpSpPr>
      <p:grpSpPr>
        <a:xfrm>
          <a:off x="0" y="0"/>
          <a:ext cx="0" cy="0"/>
          <a:chOff x="0" y="0"/>
          <a:chExt cx="0" cy="0"/>
        </a:xfrm>
      </p:grpSpPr>
      <p:sp>
        <p:nvSpPr>
          <p:cNvPr id="189" name="Google Shape;189;g2211719fc68_0_1">
            <a:extLst>
              <a:ext uri="{FF2B5EF4-FFF2-40B4-BE49-F238E27FC236}">
                <a16:creationId xmlns:a16="http://schemas.microsoft.com/office/drawing/2014/main" id="{F4689E03-76D1-5476-54C8-4B1D5435414F}"/>
              </a:ext>
            </a:extLst>
          </p:cNvPr>
          <p:cNvSpPr/>
          <p:nvPr/>
        </p:nvSpPr>
        <p:spPr>
          <a:xfrm>
            <a:off x="1820985" y="1184032"/>
            <a:ext cx="8591098" cy="437509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Gill Sans"/>
              <a:ea typeface="Gill Sans"/>
              <a:cs typeface="Gill Sans"/>
              <a:sym typeface="Gill Sans"/>
            </a:endParaRPr>
          </a:p>
        </p:txBody>
      </p:sp>
      <p:sp>
        <p:nvSpPr>
          <p:cNvPr id="191" name="Google Shape;191;g2211719fc68_0_1">
            <a:extLst>
              <a:ext uri="{FF2B5EF4-FFF2-40B4-BE49-F238E27FC236}">
                <a16:creationId xmlns:a16="http://schemas.microsoft.com/office/drawing/2014/main" id="{09985E55-B8E6-96C5-1738-BB951827F76B}"/>
              </a:ext>
            </a:extLst>
          </p:cNvPr>
          <p:cNvSpPr/>
          <p:nvPr/>
        </p:nvSpPr>
        <p:spPr>
          <a:xfrm>
            <a:off x="1445741" y="893175"/>
            <a:ext cx="9341856" cy="5810767"/>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sp>
        <p:nvSpPr>
          <p:cNvPr id="193" name="Google Shape;193;g2211719fc68_0_1">
            <a:extLst>
              <a:ext uri="{FF2B5EF4-FFF2-40B4-BE49-F238E27FC236}">
                <a16:creationId xmlns:a16="http://schemas.microsoft.com/office/drawing/2014/main" id="{601BCA6D-EE4A-1B15-60E4-87A7825A89D3}"/>
              </a:ext>
            </a:extLst>
          </p:cNvPr>
          <p:cNvSpPr/>
          <p:nvPr/>
        </p:nvSpPr>
        <p:spPr>
          <a:xfrm>
            <a:off x="1850180" y="2119123"/>
            <a:ext cx="84729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3200" b="1" i="0" u="none" strike="noStrike" cap="none" dirty="0">
                <a:solidFill>
                  <a:schemeClr val="accent2"/>
                </a:solidFill>
                <a:latin typeface="+mj-lt"/>
                <a:ea typeface="Work Sans"/>
                <a:cs typeface="Work Sans"/>
                <a:sym typeface="Work Sans"/>
              </a:rPr>
              <a:t> </a:t>
            </a:r>
          </a:p>
          <a:p>
            <a:pPr marL="0" marR="0" lvl="0" indent="0" algn="ctr" rtl="0">
              <a:lnSpc>
                <a:spcPct val="100000"/>
              </a:lnSpc>
              <a:spcBef>
                <a:spcPts val="0"/>
              </a:spcBef>
              <a:spcAft>
                <a:spcPts val="0"/>
              </a:spcAft>
              <a:buClr>
                <a:srgbClr val="000000"/>
              </a:buClr>
              <a:buSzPts val="1800"/>
              <a:buFont typeface="Arial"/>
              <a:buNone/>
            </a:pPr>
            <a:endParaRPr sz="3200" b="1" i="1" u="none" strike="noStrike" cap="none" dirty="0">
              <a:solidFill>
                <a:schemeClr val="accent2"/>
              </a:solidFill>
              <a:latin typeface="+mj-lt"/>
              <a:ea typeface="Work Sans"/>
              <a:cs typeface="Work Sans"/>
              <a:sym typeface="Work Sans"/>
            </a:endParaRPr>
          </a:p>
        </p:txBody>
      </p:sp>
      <p:grpSp>
        <p:nvGrpSpPr>
          <p:cNvPr id="11" name="Group 10">
            <a:extLst>
              <a:ext uri="{FF2B5EF4-FFF2-40B4-BE49-F238E27FC236}">
                <a16:creationId xmlns:a16="http://schemas.microsoft.com/office/drawing/2014/main" id="{6F268649-4AC1-00C1-FE81-5B70A0160D57}"/>
              </a:ext>
            </a:extLst>
          </p:cNvPr>
          <p:cNvGrpSpPr/>
          <p:nvPr/>
        </p:nvGrpSpPr>
        <p:grpSpPr>
          <a:xfrm>
            <a:off x="2146236" y="1255945"/>
            <a:ext cx="3345987" cy="4231269"/>
            <a:chOff x="2146236" y="1255945"/>
            <a:chExt cx="3345987" cy="4231269"/>
          </a:xfrm>
        </p:grpSpPr>
        <p:pic>
          <p:nvPicPr>
            <p:cNvPr id="4" name="Picture 3">
              <a:extLst>
                <a:ext uri="{FF2B5EF4-FFF2-40B4-BE49-F238E27FC236}">
                  <a16:creationId xmlns:a16="http://schemas.microsoft.com/office/drawing/2014/main" id="{6C63D05E-5E95-3AA8-1992-BB8FE83E2CF6}"/>
                </a:ext>
              </a:extLst>
            </p:cNvPr>
            <p:cNvPicPr>
              <a:picLocks noChangeAspect="1"/>
            </p:cNvPicPr>
            <p:nvPr/>
          </p:nvPicPr>
          <p:blipFill>
            <a:blip r:embed="rId3"/>
            <a:stretch>
              <a:fillRect/>
            </a:stretch>
          </p:blipFill>
          <p:spPr>
            <a:xfrm>
              <a:off x="2146236" y="1255945"/>
              <a:ext cx="2865777" cy="4231269"/>
            </a:xfrm>
            <a:prstGeom prst="rect">
              <a:avLst/>
            </a:prstGeom>
          </p:spPr>
        </p:pic>
        <p:pic>
          <p:nvPicPr>
            <p:cNvPr id="7" name="Graphic 6" descr="Tick with solid fill">
              <a:extLst>
                <a:ext uri="{FF2B5EF4-FFF2-40B4-BE49-F238E27FC236}">
                  <a16:creationId xmlns:a16="http://schemas.microsoft.com/office/drawing/2014/main" id="{B65B030E-0C24-8AF8-5FB7-B60E5EF8EF5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77823" y="3371579"/>
              <a:ext cx="914400" cy="914400"/>
            </a:xfrm>
            <a:prstGeom prst="rect">
              <a:avLst/>
            </a:prstGeom>
          </p:spPr>
        </p:pic>
      </p:grpSp>
      <p:grpSp>
        <p:nvGrpSpPr>
          <p:cNvPr id="10" name="Group 9">
            <a:extLst>
              <a:ext uri="{FF2B5EF4-FFF2-40B4-BE49-F238E27FC236}">
                <a16:creationId xmlns:a16="http://schemas.microsoft.com/office/drawing/2014/main" id="{6A4CA791-7AFA-C594-7306-4D0E56B90EE9}"/>
              </a:ext>
            </a:extLst>
          </p:cNvPr>
          <p:cNvGrpSpPr/>
          <p:nvPr/>
        </p:nvGrpSpPr>
        <p:grpSpPr>
          <a:xfrm>
            <a:off x="5745886" y="2985335"/>
            <a:ext cx="4554247" cy="1424331"/>
            <a:chOff x="5745886" y="2985335"/>
            <a:chExt cx="4554247" cy="1424331"/>
          </a:xfrm>
        </p:grpSpPr>
        <p:pic>
          <p:nvPicPr>
            <p:cNvPr id="2" name="Google Shape;221;g2211719fc68_0_1" descr="En bild som visar skärmbild&#10;&#10;Automatiskt genererad beskrivning">
              <a:extLst>
                <a:ext uri="{FF2B5EF4-FFF2-40B4-BE49-F238E27FC236}">
                  <a16:creationId xmlns:a16="http://schemas.microsoft.com/office/drawing/2014/main" id="{704D651B-74F4-983F-0924-C8DAB647D758}"/>
                </a:ext>
              </a:extLst>
            </p:cNvPr>
            <p:cNvPicPr preferRelativeResize="0"/>
            <p:nvPr/>
          </p:nvPicPr>
          <p:blipFill rotWithShape="1">
            <a:blip r:embed="rId5">
              <a:alphaModFix/>
            </a:blip>
            <a:srcRect l="5352" r="10215" b="18273"/>
            <a:stretch/>
          </p:blipFill>
          <p:spPr>
            <a:xfrm>
              <a:off x="5745886" y="2985335"/>
              <a:ext cx="4366490" cy="1189270"/>
            </a:xfrm>
            <a:prstGeom prst="rect">
              <a:avLst/>
            </a:prstGeom>
            <a:noFill/>
            <a:ln w="9525" cap="flat" cmpd="sng">
              <a:solidFill>
                <a:schemeClr val="lt1"/>
              </a:solidFill>
              <a:prstDash val="solid"/>
              <a:round/>
              <a:headEnd type="none" w="sm" len="sm"/>
              <a:tailEnd type="none" w="sm" len="sm"/>
            </a:ln>
          </p:spPr>
        </p:pic>
        <p:pic>
          <p:nvPicPr>
            <p:cNvPr id="9" name="Graphic 8" descr="Close with solid fill">
              <a:extLst>
                <a:ext uri="{FF2B5EF4-FFF2-40B4-BE49-F238E27FC236}">
                  <a16:creationId xmlns:a16="http://schemas.microsoft.com/office/drawing/2014/main" id="{1ECDFFCD-1D26-9E6C-C01B-F5CD6367642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385733" y="3495266"/>
              <a:ext cx="914400" cy="914400"/>
            </a:xfrm>
            <a:prstGeom prst="rect">
              <a:avLst/>
            </a:prstGeom>
          </p:spPr>
        </p:pic>
      </p:grpSp>
      <p:sp>
        <p:nvSpPr>
          <p:cNvPr id="12" name="Google Shape;193;g2211719fc68_0_1">
            <a:extLst>
              <a:ext uri="{FF2B5EF4-FFF2-40B4-BE49-F238E27FC236}">
                <a16:creationId xmlns:a16="http://schemas.microsoft.com/office/drawing/2014/main" id="{E8D57AF0-87C5-82AD-853A-A7F84EADA01C}"/>
              </a:ext>
            </a:extLst>
          </p:cNvPr>
          <p:cNvSpPr/>
          <p:nvPr/>
        </p:nvSpPr>
        <p:spPr>
          <a:xfrm>
            <a:off x="5208268" y="4882242"/>
            <a:ext cx="5470588" cy="52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600" b="0" i="0" u="none" strike="noStrike" cap="none" dirty="0">
                <a:solidFill>
                  <a:schemeClr val="dk1"/>
                </a:solidFill>
                <a:latin typeface="Work Sans"/>
                <a:ea typeface="Work Sans"/>
                <a:cs typeface="Work Sans"/>
                <a:sym typeface="Work Sans"/>
              </a:rPr>
              <a:t>Om du klickar här kan du göra mer specifika val</a:t>
            </a:r>
            <a:endParaRPr sz="1600" b="0" i="0" u="none" strike="noStrike" cap="none" dirty="0">
              <a:solidFill>
                <a:schemeClr val="dk1"/>
              </a:solidFill>
              <a:latin typeface="Work Sans"/>
              <a:ea typeface="Work Sans"/>
              <a:cs typeface="Work Sans"/>
              <a:sym typeface="Work Sans"/>
            </a:endParaRPr>
          </a:p>
        </p:txBody>
      </p:sp>
      <p:sp>
        <p:nvSpPr>
          <p:cNvPr id="13" name="Google Shape;205;g2211719fc68_0_1">
            <a:extLst>
              <a:ext uri="{FF2B5EF4-FFF2-40B4-BE49-F238E27FC236}">
                <a16:creationId xmlns:a16="http://schemas.microsoft.com/office/drawing/2014/main" id="{382AD0F9-16D4-2CB0-D567-255762456CC2}"/>
              </a:ext>
            </a:extLst>
          </p:cNvPr>
          <p:cNvSpPr/>
          <p:nvPr/>
        </p:nvSpPr>
        <p:spPr>
          <a:xfrm rot="11517244">
            <a:off x="5119083" y="5022922"/>
            <a:ext cx="1886479" cy="523898"/>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14" name="Google Shape;206;g2211719fc68_0_1">
            <a:extLst>
              <a:ext uri="{FF2B5EF4-FFF2-40B4-BE49-F238E27FC236}">
                <a16:creationId xmlns:a16="http://schemas.microsoft.com/office/drawing/2014/main" id="{A314CEE9-A7E1-FD94-E43B-162F535D59EE}"/>
              </a:ext>
            </a:extLst>
          </p:cNvPr>
          <p:cNvSpPr/>
          <p:nvPr/>
        </p:nvSpPr>
        <p:spPr>
          <a:xfrm rot="12069314">
            <a:off x="4882889" y="5104559"/>
            <a:ext cx="304269" cy="413601"/>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8" name="textruta 7">
            <a:extLst>
              <a:ext uri="{FF2B5EF4-FFF2-40B4-BE49-F238E27FC236}">
                <a16:creationId xmlns:a16="http://schemas.microsoft.com/office/drawing/2014/main" id="{384068EB-9BC9-C288-B5D0-2A2FDCCEE5C9}"/>
              </a:ext>
            </a:extLst>
          </p:cNvPr>
          <p:cNvSpPr txBox="1"/>
          <p:nvPr/>
        </p:nvSpPr>
        <p:spPr>
          <a:xfrm>
            <a:off x="2769272" y="123734"/>
            <a:ext cx="6756400" cy="769441"/>
          </a:xfrm>
          <a:prstGeom prst="rect">
            <a:avLst/>
          </a:prstGeom>
          <a:noFill/>
        </p:spPr>
        <p:txBody>
          <a:bodyPr wrap="square" rtlCol="0">
            <a:spAutoFit/>
          </a:bodyPr>
          <a:lstStyle/>
          <a:p>
            <a:pPr algn="ctr"/>
            <a:r>
              <a:rPr lang="sv-SE" sz="4400" b="1" dirty="0">
                <a:solidFill>
                  <a:srgbClr val="2B5165"/>
                </a:solidFill>
                <a:latin typeface="Aptos" panose="020B0004020202020204" pitchFamily="34" charset="0"/>
              </a:rPr>
              <a:t>Cookie-inställningar</a:t>
            </a:r>
          </a:p>
        </p:txBody>
      </p:sp>
    </p:spTree>
    <p:extLst>
      <p:ext uri="{BB962C8B-B14F-4D97-AF65-F5344CB8AC3E}">
        <p14:creationId xmlns:p14="http://schemas.microsoft.com/office/powerpoint/2010/main" val="2872671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8">
          <a:extLst>
            <a:ext uri="{FF2B5EF4-FFF2-40B4-BE49-F238E27FC236}">
              <a16:creationId xmlns:a16="http://schemas.microsoft.com/office/drawing/2014/main" id="{ABA5DC61-5DCD-CFD3-D402-BC1F0FD818B1}"/>
            </a:ext>
          </a:extLst>
        </p:cNvPr>
        <p:cNvGrpSpPr/>
        <p:nvPr/>
      </p:nvGrpSpPr>
      <p:grpSpPr>
        <a:xfrm>
          <a:off x="0" y="0"/>
          <a:ext cx="0" cy="0"/>
          <a:chOff x="0" y="0"/>
          <a:chExt cx="0" cy="0"/>
        </a:xfrm>
      </p:grpSpPr>
      <p:sp>
        <p:nvSpPr>
          <p:cNvPr id="12" name="Google Shape;193;g2211719fc68_0_1">
            <a:extLst>
              <a:ext uri="{FF2B5EF4-FFF2-40B4-BE49-F238E27FC236}">
                <a16:creationId xmlns:a16="http://schemas.microsoft.com/office/drawing/2014/main" id="{F9117B84-C66C-5E7E-B155-A927CD4092AD}"/>
              </a:ext>
            </a:extLst>
          </p:cNvPr>
          <p:cNvSpPr/>
          <p:nvPr/>
        </p:nvSpPr>
        <p:spPr>
          <a:xfrm>
            <a:off x="5518312" y="4572381"/>
            <a:ext cx="5470588" cy="52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600" b="0" i="0" u="none" strike="noStrike" cap="none" dirty="0">
                <a:solidFill>
                  <a:schemeClr val="bg2"/>
                </a:solidFill>
                <a:latin typeface="Work Sans"/>
                <a:ea typeface="Work Sans"/>
                <a:cs typeface="Work Sans"/>
                <a:sym typeface="Work Sans"/>
              </a:rPr>
              <a:t>Här beskriver webbsidan att de kan sälja vidare informationen om dig till en ”tredje part”</a:t>
            </a:r>
            <a:endParaRPr sz="1600" b="0" i="0" u="none" strike="noStrike" cap="none" dirty="0">
              <a:solidFill>
                <a:schemeClr val="bg2"/>
              </a:solidFill>
              <a:latin typeface="Work Sans"/>
              <a:ea typeface="Work Sans"/>
              <a:cs typeface="Work Sans"/>
              <a:sym typeface="Work Sans"/>
            </a:endParaRPr>
          </a:p>
        </p:txBody>
      </p:sp>
      <p:sp>
        <p:nvSpPr>
          <p:cNvPr id="13" name="Google Shape;205;g2211719fc68_0_1">
            <a:extLst>
              <a:ext uri="{FF2B5EF4-FFF2-40B4-BE49-F238E27FC236}">
                <a16:creationId xmlns:a16="http://schemas.microsoft.com/office/drawing/2014/main" id="{809F17D9-55D3-D80C-B99A-3FF6EED387EE}"/>
              </a:ext>
            </a:extLst>
          </p:cNvPr>
          <p:cNvSpPr/>
          <p:nvPr/>
        </p:nvSpPr>
        <p:spPr>
          <a:xfrm rot="11517244">
            <a:off x="5119083" y="5022922"/>
            <a:ext cx="1886479" cy="523898"/>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bg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14" name="Google Shape;206;g2211719fc68_0_1">
            <a:extLst>
              <a:ext uri="{FF2B5EF4-FFF2-40B4-BE49-F238E27FC236}">
                <a16:creationId xmlns:a16="http://schemas.microsoft.com/office/drawing/2014/main" id="{2F098F9A-E6CB-D37A-800F-B8C3A3C3E6E5}"/>
              </a:ext>
            </a:extLst>
          </p:cNvPr>
          <p:cNvSpPr/>
          <p:nvPr/>
        </p:nvSpPr>
        <p:spPr>
          <a:xfrm rot="12069314">
            <a:off x="4882889" y="5104559"/>
            <a:ext cx="304269" cy="413601"/>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bg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pic>
        <p:nvPicPr>
          <p:cNvPr id="6" name="Picture 5">
            <a:extLst>
              <a:ext uri="{FF2B5EF4-FFF2-40B4-BE49-F238E27FC236}">
                <a16:creationId xmlns:a16="http://schemas.microsoft.com/office/drawing/2014/main" id="{C47CCF0A-0094-F587-47A3-19AB5BBED034}"/>
              </a:ext>
            </a:extLst>
          </p:cNvPr>
          <p:cNvPicPr>
            <a:picLocks noChangeAspect="1"/>
          </p:cNvPicPr>
          <p:nvPr/>
        </p:nvPicPr>
        <p:blipFill>
          <a:blip r:embed="rId3"/>
          <a:stretch>
            <a:fillRect/>
          </a:stretch>
        </p:blipFill>
        <p:spPr>
          <a:xfrm>
            <a:off x="1899078" y="1142937"/>
            <a:ext cx="2786043" cy="5379406"/>
          </a:xfrm>
          <a:prstGeom prst="rect">
            <a:avLst/>
          </a:prstGeom>
        </p:spPr>
      </p:pic>
      <p:sp>
        <p:nvSpPr>
          <p:cNvPr id="8" name="Google Shape;193;g2211719fc68_0_1">
            <a:extLst>
              <a:ext uri="{FF2B5EF4-FFF2-40B4-BE49-F238E27FC236}">
                <a16:creationId xmlns:a16="http://schemas.microsoft.com/office/drawing/2014/main" id="{DA6BF5DB-7791-E2DA-6EA6-AF53E8E3033D}"/>
              </a:ext>
            </a:extLst>
          </p:cNvPr>
          <p:cNvSpPr/>
          <p:nvPr/>
        </p:nvSpPr>
        <p:spPr>
          <a:xfrm>
            <a:off x="5363029" y="2913719"/>
            <a:ext cx="5470588" cy="52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600" b="0" i="0" u="none" strike="noStrike" cap="none" dirty="0">
                <a:solidFill>
                  <a:schemeClr val="bg2"/>
                </a:solidFill>
                <a:latin typeface="Work Sans"/>
                <a:ea typeface="Work Sans"/>
                <a:cs typeface="Work Sans"/>
                <a:sym typeface="Work Sans"/>
              </a:rPr>
              <a:t>Här beskriver webbsidan att de kan anpassa webbplatsen beroende på ditt beteende</a:t>
            </a:r>
            <a:endParaRPr sz="1600" b="0" i="0" u="none" strike="noStrike" cap="none" dirty="0">
              <a:solidFill>
                <a:schemeClr val="bg2"/>
              </a:solidFill>
              <a:latin typeface="Work Sans"/>
              <a:ea typeface="Work Sans"/>
              <a:cs typeface="Work Sans"/>
              <a:sym typeface="Work Sans"/>
            </a:endParaRPr>
          </a:p>
        </p:txBody>
      </p:sp>
      <p:sp>
        <p:nvSpPr>
          <p:cNvPr id="15" name="Google Shape;205;g2211719fc68_0_1">
            <a:extLst>
              <a:ext uri="{FF2B5EF4-FFF2-40B4-BE49-F238E27FC236}">
                <a16:creationId xmlns:a16="http://schemas.microsoft.com/office/drawing/2014/main" id="{9056565B-F3FD-A9DA-8336-7405D295E22D}"/>
              </a:ext>
            </a:extLst>
          </p:cNvPr>
          <p:cNvSpPr/>
          <p:nvPr/>
        </p:nvSpPr>
        <p:spPr>
          <a:xfrm rot="11517244">
            <a:off x="4952315" y="3264871"/>
            <a:ext cx="2160175" cy="523898"/>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bg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16" name="Google Shape;193;g2211719fc68_0_1">
            <a:extLst>
              <a:ext uri="{FF2B5EF4-FFF2-40B4-BE49-F238E27FC236}">
                <a16:creationId xmlns:a16="http://schemas.microsoft.com/office/drawing/2014/main" id="{83A96C39-FBF5-B6F3-344A-5B71C7E5D2BB}"/>
              </a:ext>
            </a:extLst>
          </p:cNvPr>
          <p:cNvSpPr/>
          <p:nvPr/>
        </p:nvSpPr>
        <p:spPr>
          <a:xfrm>
            <a:off x="5691359" y="1706839"/>
            <a:ext cx="5470588" cy="52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600" b="0" i="0" u="none" strike="noStrike" cap="none" dirty="0">
                <a:solidFill>
                  <a:schemeClr val="bg2"/>
                </a:solidFill>
                <a:latin typeface="Work Sans"/>
                <a:ea typeface="Work Sans"/>
                <a:cs typeface="Work Sans"/>
                <a:sym typeface="Work Sans"/>
              </a:rPr>
              <a:t>Här kollar de </a:t>
            </a:r>
            <a:r>
              <a:rPr lang="sv-SE" sz="1600" dirty="0">
                <a:solidFill>
                  <a:schemeClr val="bg2"/>
                </a:solidFill>
                <a:latin typeface="Work Sans"/>
                <a:ea typeface="Work Sans"/>
                <a:cs typeface="Work Sans"/>
                <a:sym typeface="Work Sans"/>
              </a:rPr>
              <a:t>exempelvis </a:t>
            </a:r>
            <a:r>
              <a:rPr lang="sv-SE" sz="1600" b="0" i="0" u="none" strike="noStrike" cap="none" dirty="0">
                <a:solidFill>
                  <a:schemeClr val="bg2"/>
                </a:solidFill>
                <a:latin typeface="Work Sans"/>
                <a:ea typeface="Work Sans"/>
                <a:cs typeface="Work Sans"/>
                <a:sym typeface="Work Sans"/>
              </a:rPr>
              <a:t>hur många som besöker webbplatsen</a:t>
            </a:r>
            <a:endParaRPr sz="1600" b="0" i="0" u="none" strike="noStrike" cap="none" dirty="0">
              <a:solidFill>
                <a:schemeClr val="bg2"/>
              </a:solidFill>
              <a:latin typeface="Work Sans"/>
              <a:ea typeface="Work Sans"/>
              <a:cs typeface="Work Sans"/>
              <a:sym typeface="Work Sans"/>
            </a:endParaRPr>
          </a:p>
        </p:txBody>
      </p:sp>
      <p:sp>
        <p:nvSpPr>
          <p:cNvPr id="17" name="Google Shape;205;g2211719fc68_0_1">
            <a:extLst>
              <a:ext uri="{FF2B5EF4-FFF2-40B4-BE49-F238E27FC236}">
                <a16:creationId xmlns:a16="http://schemas.microsoft.com/office/drawing/2014/main" id="{C22A23F0-CA02-3938-2B83-9C899D0EC29C}"/>
              </a:ext>
            </a:extLst>
          </p:cNvPr>
          <p:cNvSpPr/>
          <p:nvPr/>
        </p:nvSpPr>
        <p:spPr>
          <a:xfrm rot="11517244">
            <a:off x="5119083" y="1920664"/>
            <a:ext cx="1886479" cy="523898"/>
          </a:xfrm>
          <a:custGeom>
            <a:avLst/>
            <a:gdLst/>
            <a:ahLst/>
            <a:cxnLst/>
            <a:rect l="l" t="t" r="r" b="b"/>
            <a:pathLst>
              <a:path w="82170" h="8963" extrusionOk="0">
                <a:moveTo>
                  <a:pt x="60471" y="1"/>
                </a:moveTo>
                <a:lnTo>
                  <a:pt x="60547" y="39"/>
                </a:lnTo>
                <a:lnTo>
                  <a:pt x="60660" y="1"/>
                </a:lnTo>
                <a:close/>
                <a:moveTo>
                  <a:pt x="63019" y="95"/>
                </a:moveTo>
                <a:lnTo>
                  <a:pt x="62924" y="190"/>
                </a:lnTo>
                <a:lnTo>
                  <a:pt x="63019" y="190"/>
                </a:lnTo>
                <a:lnTo>
                  <a:pt x="63019" y="95"/>
                </a:lnTo>
                <a:close/>
                <a:moveTo>
                  <a:pt x="82075" y="944"/>
                </a:moveTo>
                <a:lnTo>
                  <a:pt x="82075" y="1039"/>
                </a:lnTo>
                <a:lnTo>
                  <a:pt x="81980" y="1133"/>
                </a:lnTo>
                <a:lnTo>
                  <a:pt x="81792" y="1133"/>
                </a:lnTo>
                <a:lnTo>
                  <a:pt x="81697" y="1039"/>
                </a:lnTo>
                <a:lnTo>
                  <a:pt x="81509" y="1227"/>
                </a:lnTo>
                <a:lnTo>
                  <a:pt x="81886" y="1227"/>
                </a:lnTo>
                <a:lnTo>
                  <a:pt x="82169" y="1039"/>
                </a:lnTo>
                <a:lnTo>
                  <a:pt x="82075" y="944"/>
                </a:lnTo>
                <a:close/>
                <a:moveTo>
                  <a:pt x="44151" y="1510"/>
                </a:moveTo>
                <a:lnTo>
                  <a:pt x="43962" y="1605"/>
                </a:lnTo>
                <a:lnTo>
                  <a:pt x="44245" y="1605"/>
                </a:lnTo>
                <a:lnTo>
                  <a:pt x="44151" y="1510"/>
                </a:lnTo>
                <a:close/>
                <a:moveTo>
                  <a:pt x="43019" y="1699"/>
                </a:moveTo>
                <a:lnTo>
                  <a:pt x="42830" y="1793"/>
                </a:lnTo>
                <a:lnTo>
                  <a:pt x="42956" y="1762"/>
                </a:lnTo>
                <a:lnTo>
                  <a:pt x="43019" y="1699"/>
                </a:lnTo>
                <a:close/>
                <a:moveTo>
                  <a:pt x="13585" y="5472"/>
                </a:moveTo>
                <a:lnTo>
                  <a:pt x="13585" y="5504"/>
                </a:lnTo>
                <a:lnTo>
                  <a:pt x="13585" y="5504"/>
                </a:lnTo>
                <a:lnTo>
                  <a:pt x="13680" y="5472"/>
                </a:lnTo>
                <a:close/>
                <a:moveTo>
                  <a:pt x="15095" y="6321"/>
                </a:moveTo>
                <a:lnTo>
                  <a:pt x="14812" y="6416"/>
                </a:lnTo>
                <a:lnTo>
                  <a:pt x="14812" y="6321"/>
                </a:lnTo>
                <a:close/>
                <a:moveTo>
                  <a:pt x="60547" y="39"/>
                </a:moveTo>
                <a:lnTo>
                  <a:pt x="60377" y="95"/>
                </a:lnTo>
                <a:lnTo>
                  <a:pt x="60471" y="190"/>
                </a:lnTo>
                <a:lnTo>
                  <a:pt x="60094" y="378"/>
                </a:lnTo>
                <a:lnTo>
                  <a:pt x="59811" y="473"/>
                </a:lnTo>
                <a:lnTo>
                  <a:pt x="59717" y="473"/>
                </a:lnTo>
                <a:lnTo>
                  <a:pt x="59622" y="378"/>
                </a:lnTo>
                <a:lnTo>
                  <a:pt x="59811" y="378"/>
                </a:lnTo>
                <a:lnTo>
                  <a:pt x="59811" y="284"/>
                </a:lnTo>
                <a:lnTo>
                  <a:pt x="59811" y="190"/>
                </a:lnTo>
                <a:lnTo>
                  <a:pt x="58962" y="190"/>
                </a:lnTo>
                <a:lnTo>
                  <a:pt x="58773" y="284"/>
                </a:lnTo>
                <a:lnTo>
                  <a:pt x="58396" y="473"/>
                </a:lnTo>
                <a:lnTo>
                  <a:pt x="58585" y="473"/>
                </a:lnTo>
                <a:lnTo>
                  <a:pt x="58396" y="661"/>
                </a:lnTo>
                <a:lnTo>
                  <a:pt x="58207" y="661"/>
                </a:lnTo>
                <a:lnTo>
                  <a:pt x="58302" y="567"/>
                </a:lnTo>
                <a:lnTo>
                  <a:pt x="58113" y="661"/>
                </a:lnTo>
                <a:lnTo>
                  <a:pt x="57924" y="661"/>
                </a:lnTo>
                <a:lnTo>
                  <a:pt x="57453" y="473"/>
                </a:lnTo>
                <a:lnTo>
                  <a:pt x="56981" y="284"/>
                </a:lnTo>
                <a:lnTo>
                  <a:pt x="56604" y="284"/>
                </a:lnTo>
                <a:lnTo>
                  <a:pt x="56604" y="473"/>
                </a:lnTo>
                <a:lnTo>
                  <a:pt x="56415" y="567"/>
                </a:lnTo>
                <a:lnTo>
                  <a:pt x="57075" y="473"/>
                </a:lnTo>
                <a:lnTo>
                  <a:pt x="56698" y="661"/>
                </a:lnTo>
                <a:lnTo>
                  <a:pt x="57170" y="567"/>
                </a:lnTo>
                <a:lnTo>
                  <a:pt x="57075" y="661"/>
                </a:lnTo>
                <a:lnTo>
                  <a:pt x="57075" y="756"/>
                </a:lnTo>
                <a:lnTo>
                  <a:pt x="56321" y="756"/>
                </a:lnTo>
                <a:lnTo>
                  <a:pt x="56226" y="567"/>
                </a:lnTo>
                <a:lnTo>
                  <a:pt x="56132" y="473"/>
                </a:lnTo>
                <a:lnTo>
                  <a:pt x="55849" y="473"/>
                </a:lnTo>
                <a:lnTo>
                  <a:pt x="55471" y="567"/>
                </a:lnTo>
                <a:lnTo>
                  <a:pt x="55000" y="661"/>
                </a:lnTo>
                <a:lnTo>
                  <a:pt x="55094" y="661"/>
                </a:lnTo>
                <a:lnTo>
                  <a:pt x="53868" y="850"/>
                </a:lnTo>
                <a:lnTo>
                  <a:pt x="52830" y="1039"/>
                </a:lnTo>
                <a:lnTo>
                  <a:pt x="52830" y="1039"/>
                </a:lnTo>
                <a:lnTo>
                  <a:pt x="52924" y="850"/>
                </a:lnTo>
                <a:lnTo>
                  <a:pt x="53019" y="756"/>
                </a:lnTo>
                <a:lnTo>
                  <a:pt x="53019" y="756"/>
                </a:lnTo>
                <a:lnTo>
                  <a:pt x="52358" y="944"/>
                </a:lnTo>
                <a:lnTo>
                  <a:pt x="51981" y="1039"/>
                </a:lnTo>
                <a:lnTo>
                  <a:pt x="51887" y="1133"/>
                </a:lnTo>
                <a:lnTo>
                  <a:pt x="51887" y="1227"/>
                </a:lnTo>
                <a:lnTo>
                  <a:pt x="51604" y="1039"/>
                </a:lnTo>
                <a:lnTo>
                  <a:pt x="50755" y="1039"/>
                </a:lnTo>
                <a:lnTo>
                  <a:pt x="50755" y="944"/>
                </a:lnTo>
                <a:lnTo>
                  <a:pt x="50755" y="850"/>
                </a:lnTo>
                <a:lnTo>
                  <a:pt x="50660" y="850"/>
                </a:lnTo>
                <a:lnTo>
                  <a:pt x="50660" y="1039"/>
                </a:lnTo>
                <a:lnTo>
                  <a:pt x="49623" y="1322"/>
                </a:lnTo>
                <a:lnTo>
                  <a:pt x="49151" y="1416"/>
                </a:lnTo>
                <a:lnTo>
                  <a:pt x="48679" y="1416"/>
                </a:lnTo>
                <a:lnTo>
                  <a:pt x="48679" y="1322"/>
                </a:lnTo>
                <a:lnTo>
                  <a:pt x="48773" y="1322"/>
                </a:lnTo>
                <a:lnTo>
                  <a:pt x="48585" y="1133"/>
                </a:lnTo>
                <a:lnTo>
                  <a:pt x="47547" y="1133"/>
                </a:lnTo>
                <a:lnTo>
                  <a:pt x="46981" y="1322"/>
                </a:lnTo>
                <a:lnTo>
                  <a:pt x="46038" y="1699"/>
                </a:lnTo>
                <a:lnTo>
                  <a:pt x="46038" y="1699"/>
                </a:lnTo>
                <a:lnTo>
                  <a:pt x="46132" y="1605"/>
                </a:lnTo>
                <a:lnTo>
                  <a:pt x="46038" y="1510"/>
                </a:lnTo>
                <a:lnTo>
                  <a:pt x="45755" y="1699"/>
                </a:lnTo>
                <a:lnTo>
                  <a:pt x="45660" y="1793"/>
                </a:lnTo>
                <a:lnTo>
                  <a:pt x="45566" y="1793"/>
                </a:lnTo>
                <a:lnTo>
                  <a:pt x="45472" y="1699"/>
                </a:lnTo>
                <a:lnTo>
                  <a:pt x="45472" y="1510"/>
                </a:lnTo>
                <a:lnTo>
                  <a:pt x="45755" y="1510"/>
                </a:lnTo>
                <a:lnTo>
                  <a:pt x="45566" y="1416"/>
                </a:lnTo>
                <a:lnTo>
                  <a:pt x="45189" y="1416"/>
                </a:lnTo>
                <a:lnTo>
                  <a:pt x="44245" y="1605"/>
                </a:lnTo>
                <a:lnTo>
                  <a:pt x="42736" y="2076"/>
                </a:lnTo>
                <a:lnTo>
                  <a:pt x="42736" y="2076"/>
                </a:lnTo>
                <a:lnTo>
                  <a:pt x="43113" y="1793"/>
                </a:lnTo>
                <a:lnTo>
                  <a:pt x="43491" y="1605"/>
                </a:lnTo>
                <a:lnTo>
                  <a:pt x="43208" y="1699"/>
                </a:lnTo>
                <a:lnTo>
                  <a:pt x="42956" y="1762"/>
                </a:lnTo>
                <a:lnTo>
                  <a:pt x="42924" y="1793"/>
                </a:lnTo>
                <a:lnTo>
                  <a:pt x="42453" y="1982"/>
                </a:lnTo>
                <a:lnTo>
                  <a:pt x="42075" y="1982"/>
                </a:lnTo>
                <a:lnTo>
                  <a:pt x="41981" y="1888"/>
                </a:lnTo>
                <a:lnTo>
                  <a:pt x="40377" y="1888"/>
                </a:lnTo>
                <a:lnTo>
                  <a:pt x="38962" y="1982"/>
                </a:lnTo>
                <a:lnTo>
                  <a:pt x="39057" y="2076"/>
                </a:lnTo>
                <a:lnTo>
                  <a:pt x="38962" y="2171"/>
                </a:lnTo>
                <a:lnTo>
                  <a:pt x="38679" y="2265"/>
                </a:lnTo>
                <a:lnTo>
                  <a:pt x="38774" y="2076"/>
                </a:lnTo>
                <a:lnTo>
                  <a:pt x="38679" y="2076"/>
                </a:lnTo>
                <a:lnTo>
                  <a:pt x="38585" y="2171"/>
                </a:lnTo>
                <a:lnTo>
                  <a:pt x="38491" y="2265"/>
                </a:lnTo>
                <a:lnTo>
                  <a:pt x="38302" y="2171"/>
                </a:lnTo>
                <a:lnTo>
                  <a:pt x="38208" y="1982"/>
                </a:lnTo>
                <a:lnTo>
                  <a:pt x="37453" y="1982"/>
                </a:lnTo>
                <a:lnTo>
                  <a:pt x="37736" y="2171"/>
                </a:lnTo>
                <a:lnTo>
                  <a:pt x="37264" y="2171"/>
                </a:lnTo>
                <a:lnTo>
                  <a:pt x="37076" y="2076"/>
                </a:lnTo>
                <a:lnTo>
                  <a:pt x="36793" y="2171"/>
                </a:lnTo>
                <a:lnTo>
                  <a:pt x="36887" y="1982"/>
                </a:lnTo>
                <a:lnTo>
                  <a:pt x="35943" y="2359"/>
                </a:lnTo>
                <a:lnTo>
                  <a:pt x="34906" y="2548"/>
                </a:lnTo>
                <a:lnTo>
                  <a:pt x="33868" y="2737"/>
                </a:lnTo>
                <a:lnTo>
                  <a:pt x="32925" y="2737"/>
                </a:lnTo>
                <a:lnTo>
                  <a:pt x="33113" y="2642"/>
                </a:lnTo>
                <a:lnTo>
                  <a:pt x="32830" y="2642"/>
                </a:lnTo>
                <a:lnTo>
                  <a:pt x="32547" y="2737"/>
                </a:lnTo>
                <a:lnTo>
                  <a:pt x="32076" y="2925"/>
                </a:lnTo>
                <a:lnTo>
                  <a:pt x="31321" y="2925"/>
                </a:lnTo>
                <a:lnTo>
                  <a:pt x="30472" y="3020"/>
                </a:lnTo>
                <a:lnTo>
                  <a:pt x="29623" y="3114"/>
                </a:lnTo>
                <a:lnTo>
                  <a:pt x="27736" y="3397"/>
                </a:lnTo>
                <a:lnTo>
                  <a:pt x="26698" y="3491"/>
                </a:lnTo>
                <a:lnTo>
                  <a:pt x="26415" y="3586"/>
                </a:lnTo>
                <a:lnTo>
                  <a:pt x="26321" y="3680"/>
                </a:lnTo>
                <a:lnTo>
                  <a:pt x="26132" y="3586"/>
                </a:lnTo>
                <a:lnTo>
                  <a:pt x="25944" y="3491"/>
                </a:lnTo>
                <a:lnTo>
                  <a:pt x="25755" y="3586"/>
                </a:lnTo>
                <a:lnTo>
                  <a:pt x="25661" y="3869"/>
                </a:lnTo>
                <a:lnTo>
                  <a:pt x="25189" y="3774"/>
                </a:lnTo>
                <a:lnTo>
                  <a:pt x="24623" y="3774"/>
                </a:lnTo>
                <a:lnTo>
                  <a:pt x="23491" y="3963"/>
                </a:lnTo>
                <a:lnTo>
                  <a:pt x="22642" y="4057"/>
                </a:lnTo>
                <a:lnTo>
                  <a:pt x="21793" y="4152"/>
                </a:lnTo>
                <a:lnTo>
                  <a:pt x="21887" y="4057"/>
                </a:lnTo>
                <a:lnTo>
                  <a:pt x="21698" y="4152"/>
                </a:lnTo>
                <a:lnTo>
                  <a:pt x="21510" y="4340"/>
                </a:lnTo>
                <a:lnTo>
                  <a:pt x="21415" y="4529"/>
                </a:lnTo>
                <a:lnTo>
                  <a:pt x="21227" y="4623"/>
                </a:lnTo>
                <a:lnTo>
                  <a:pt x="21132" y="4529"/>
                </a:lnTo>
                <a:lnTo>
                  <a:pt x="20944" y="4435"/>
                </a:lnTo>
                <a:lnTo>
                  <a:pt x="20378" y="4340"/>
                </a:lnTo>
                <a:lnTo>
                  <a:pt x="19906" y="4435"/>
                </a:lnTo>
                <a:lnTo>
                  <a:pt x="19529" y="4623"/>
                </a:lnTo>
                <a:lnTo>
                  <a:pt x="19434" y="4529"/>
                </a:lnTo>
                <a:lnTo>
                  <a:pt x="19340" y="4529"/>
                </a:lnTo>
                <a:lnTo>
                  <a:pt x="18868" y="4623"/>
                </a:lnTo>
                <a:lnTo>
                  <a:pt x="17925" y="5001"/>
                </a:lnTo>
                <a:lnTo>
                  <a:pt x="17925" y="4812"/>
                </a:lnTo>
                <a:lnTo>
                  <a:pt x="17736" y="5001"/>
                </a:lnTo>
                <a:lnTo>
                  <a:pt x="17548" y="5095"/>
                </a:lnTo>
                <a:lnTo>
                  <a:pt x="17359" y="5189"/>
                </a:lnTo>
                <a:lnTo>
                  <a:pt x="16887" y="5284"/>
                </a:lnTo>
                <a:lnTo>
                  <a:pt x="16982" y="5189"/>
                </a:lnTo>
                <a:lnTo>
                  <a:pt x="16982" y="5189"/>
                </a:lnTo>
                <a:lnTo>
                  <a:pt x="16321" y="5284"/>
                </a:lnTo>
                <a:lnTo>
                  <a:pt x="15755" y="5472"/>
                </a:lnTo>
                <a:lnTo>
                  <a:pt x="15189" y="5567"/>
                </a:lnTo>
                <a:lnTo>
                  <a:pt x="14623" y="5567"/>
                </a:lnTo>
                <a:lnTo>
                  <a:pt x="15283" y="5472"/>
                </a:lnTo>
                <a:lnTo>
                  <a:pt x="15189" y="5378"/>
                </a:lnTo>
                <a:lnTo>
                  <a:pt x="15095" y="5284"/>
                </a:lnTo>
                <a:lnTo>
                  <a:pt x="15095" y="5189"/>
                </a:lnTo>
                <a:lnTo>
                  <a:pt x="15095" y="5095"/>
                </a:lnTo>
                <a:lnTo>
                  <a:pt x="14906" y="5189"/>
                </a:lnTo>
                <a:lnTo>
                  <a:pt x="14529" y="5284"/>
                </a:lnTo>
                <a:lnTo>
                  <a:pt x="13680" y="5472"/>
                </a:lnTo>
                <a:lnTo>
                  <a:pt x="13680" y="5567"/>
                </a:lnTo>
                <a:lnTo>
                  <a:pt x="13585" y="5567"/>
                </a:lnTo>
                <a:lnTo>
                  <a:pt x="13585" y="5504"/>
                </a:lnTo>
                <a:lnTo>
                  <a:pt x="13585" y="5504"/>
                </a:lnTo>
                <a:lnTo>
                  <a:pt x="13397" y="5567"/>
                </a:lnTo>
                <a:lnTo>
                  <a:pt x="13208" y="5661"/>
                </a:lnTo>
                <a:lnTo>
                  <a:pt x="13302" y="5755"/>
                </a:lnTo>
                <a:lnTo>
                  <a:pt x="13585" y="5661"/>
                </a:lnTo>
                <a:lnTo>
                  <a:pt x="13868" y="5661"/>
                </a:lnTo>
                <a:lnTo>
                  <a:pt x="13585" y="5850"/>
                </a:lnTo>
                <a:lnTo>
                  <a:pt x="13302" y="5850"/>
                </a:lnTo>
                <a:lnTo>
                  <a:pt x="13019" y="5755"/>
                </a:lnTo>
                <a:lnTo>
                  <a:pt x="12736" y="5755"/>
                </a:lnTo>
                <a:lnTo>
                  <a:pt x="11133" y="6227"/>
                </a:lnTo>
                <a:lnTo>
                  <a:pt x="11038" y="6133"/>
                </a:lnTo>
                <a:lnTo>
                  <a:pt x="10472" y="6321"/>
                </a:lnTo>
                <a:lnTo>
                  <a:pt x="10001" y="6416"/>
                </a:lnTo>
                <a:lnTo>
                  <a:pt x="9434" y="6510"/>
                </a:lnTo>
                <a:lnTo>
                  <a:pt x="8680" y="6699"/>
                </a:lnTo>
                <a:lnTo>
                  <a:pt x="7642" y="6888"/>
                </a:lnTo>
                <a:lnTo>
                  <a:pt x="6416" y="7076"/>
                </a:lnTo>
                <a:lnTo>
                  <a:pt x="3963" y="7454"/>
                </a:lnTo>
                <a:lnTo>
                  <a:pt x="1604" y="7831"/>
                </a:lnTo>
                <a:lnTo>
                  <a:pt x="944" y="8020"/>
                </a:lnTo>
                <a:lnTo>
                  <a:pt x="567" y="7925"/>
                </a:lnTo>
                <a:lnTo>
                  <a:pt x="284" y="7831"/>
                </a:lnTo>
                <a:lnTo>
                  <a:pt x="189" y="7831"/>
                </a:lnTo>
                <a:lnTo>
                  <a:pt x="189" y="7925"/>
                </a:lnTo>
                <a:lnTo>
                  <a:pt x="189" y="8208"/>
                </a:lnTo>
                <a:lnTo>
                  <a:pt x="1" y="8397"/>
                </a:lnTo>
                <a:lnTo>
                  <a:pt x="1" y="8586"/>
                </a:lnTo>
                <a:lnTo>
                  <a:pt x="1" y="8680"/>
                </a:lnTo>
                <a:lnTo>
                  <a:pt x="95" y="8774"/>
                </a:lnTo>
                <a:lnTo>
                  <a:pt x="472" y="8869"/>
                </a:lnTo>
                <a:lnTo>
                  <a:pt x="755" y="8869"/>
                </a:lnTo>
                <a:lnTo>
                  <a:pt x="567" y="8963"/>
                </a:lnTo>
                <a:lnTo>
                  <a:pt x="755" y="8963"/>
                </a:lnTo>
                <a:lnTo>
                  <a:pt x="1038" y="8869"/>
                </a:lnTo>
                <a:lnTo>
                  <a:pt x="1416" y="8586"/>
                </a:lnTo>
                <a:lnTo>
                  <a:pt x="1416" y="8774"/>
                </a:lnTo>
                <a:lnTo>
                  <a:pt x="1510" y="8869"/>
                </a:lnTo>
                <a:lnTo>
                  <a:pt x="1699" y="8774"/>
                </a:lnTo>
                <a:lnTo>
                  <a:pt x="1793" y="8774"/>
                </a:lnTo>
                <a:lnTo>
                  <a:pt x="2265" y="8586"/>
                </a:lnTo>
                <a:lnTo>
                  <a:pt x="2642" y="8491"/>
                </a:lnTo>
                <a:lnTo>
                  <a:pt x="3397" y="8491"/>
                </a:lnTo>
                <a:lnTo>
                  <a:pt x="4152" y="8397"/>
                </a:lnTo>
                <a:lnTo>
                  <a:pt x="4623" y="8397"/>
                </a:lnTo>
                <a:lnTo>
                  <a:pt x="5001" y="8114"/>
                </a:lnTo>
                <a:lnTo>
                  <a:pt x="5001" y="8208"/>
                </a:lnTo>
                <a:lnTo>
                  <a:pt x="5284" y="8114"/>
                </a:lnTo>
                <a:lnTo>
                  <a:pt x="5850" y="7831"/>
                </a:lnTo>
                <a:lnTo>
                  <a:pt x="5944" y="7925"/>
                </a:lnTo>
                <a:lnTo>
                  <a:pt x="5850" y="8020"/>
                </a:lnTo>
                <a:lnTo>
                  <a:pt x="5850" y="8114"/>
                </a:lnTo>
                <a:lnTo>
                  <a:pt x="5944" y="8020"/>
                </a:lnTo>
                <a:lnTo>
                  <a:pt x="6416" y="7925"/>
                </a:lnTo>
                <a:lnTo>
                  <a:pt x="7170" y="7925"/>
                </a:lnTo>
                <a:lnTo>
                  <a:pt x="7170" y="8020"/>
                </a:lnTo>
                <a:lnTo>
                  <a:pt x="7076" y="8114"/>
                </a:lnTo>
                <a:lnTo>
                  <a:pt x="7265" y="8020"/>
                </a:lnTo>
                <a:lnTo>
                  <a:pt x="7359" y="7925"/>
                </a:lnTo>
                <a:lnTo>
                  <a:pt x="7359" y="7831"/>
                </a:lnTo>
                <a:lnTo>
                  <a:pt x="7548" y="8020"/>
                </a:lnTo>
                <a:lnTo>
                  <a:pt x="8397" y="7642"/>
                </a:lnTo>
                <a:lnTo>
                  <a:pt x="8963" y="7454"/>
                </a:lnTo>
                <a:lnTo>
                  <a:pt x="9151" y="7359"/>
                </a:lnTo>
                <a:lnTo>
                  <a:pt x="9246" y="7359"/>
                </a:lnTo>
                <a:lnTo>
                  <a:pt x="9151" y="7171"/>
                </a:lnTo>
                <a:lnTo>
                  <a:pt x="9246" y="7076"/>
                </a:lnTo>
                <a:lnTo>
                  <a:pt x="9340" y="7076"/>
                </a:lnTo>
                <a:lnTo>
                  <a:pt x="9340" y="7171"/>
                </a:lnTo>
                <a:lnTo>
                  <a:pt x="9434" y="7076"/>
                </a:lnTo>
                <a:lnTo>
                  <a:pt x="9529" y="7171"/>
                </a:lnTo>
                <a:lnTo>
                  <a:pt x="9434" y="7265"/>
                </a:lnTo>
                <a:lnTo>
                  <a:pt x="9340" y="7265"/>
                </a:lnTo>
                <a:lnTo>
                  <a:pt x="9340" y="7359"/>
                </a:lnTo>
                <a:lnTo>
                  <a:pt x="9717" y="7171"/>
                </a:lnTo>
                <a:lnTo>
                  <a:pt x="10095" y="7076"/>
                </a:lnTo>
                <a:lnTo>
                  <a:pt x="10095" y="7171"/>
                </a:lnTo>
                <a:lnTo>
                  <a:pt x="10001" y="7171"/>
                </a:lnTo>
                <a:lnTo>
                  <a:pt x="9906" y="7265"/>
                </a:lnTo>
                <a:lnTo>
                  <a:pt x="9906" y="7359"/>
                </a:lnTo>
                <a:lnTo>
                  <a:pt x="9623" y="7265"/>
                </a:lnTo>
                <a:lnTo>
                  <a:pt x="9717" y="7454"/>
                </a:lnTo>
                <a:lnTo>
                  <a:pt x="10850" y="7076"/>
                </a:lnTo>
                <a:lnTo>
                  <a:pt x="11038" y="7076"/>
                </a:lnTo>
                <a:lnTo>
                  <a:pt x="11133" y="7171"/>
                </a:lnTo>
                <a:lnTo>
                  <a:pt x="11321" y="7265"/>
                </a:lnTo>
                <a:lnTo>
                  <a:pt x="11416" y="7265"/>
                </a:lnTo>
                <a:lnTo>
                  <a:pt x="11604" y="7171"/>
                </a:lnTo>
                <a:lnTo>
                  <a:pt x="11793" y="6982"/>
                </a:lnTo>
                <a:lnTo>
                  <a:pt x="11887" y="6888"/>
                </a:lnTo>
                <a:lnTo>
                  <a:pt x="12170" y="6888"/>
                </a:lnTo>
                <a:lnTo>
                  <a:pt x="12076" y="7076"/>
                </a:lnTo>
                <a:lnTo>
                  <a:pt x="12265" y="7076"/>
                </a:lnTo>
                <a:lnTo>
                  <a:pt x="12359" y="6888"/>
                </a:lnTo>
                <a:lnTo>
                  <a:pt x="12548" y="6793"/>
                </a:lnTo>
                <a:lnTo>
                  <a:pt x="12736" y="6793"/>
                </a:lnTo>
                <a:lnTo>
                  <a:pt x="12453" y="6982"/>
                </a:lnTo>
                <a:lnTo>
                  <a:pt x="12925" y="6982"/>
                </a:lnTo>
                <a:lnTo>
                  <a:pt x="13491" y="6888"/>
                </a:lnTo>
                <a:lnTo>
                  <a:pt x="14434" y="6605"/>
                </a:lnTo>
                <a:lnTo>
                  <a:pt x="15849" y="6510"/>
                </a:lnTo>
                <a:lnTo>
                  <a:pt x="16510" y="6416"/>
                </a:lnTo>
                <a:lnTo>
                  <a:pt x="16982" y="6227"/>
                </a:lnTo>
                <a:lnTo>
                  <a:pt x="17831" y="6038"/>
                </a:lnTo>
                <a:lnTo>
                  <a:pt x="18680" y="6038"/>
                </a:lnTo>
                <a:lnTo>
                  <a:pt x="19057" y="5850"/>
                </a:lnTo>
                <a:lnTo>
                  <a:pt x="19340" y="5755"/>
                </a:lnTo>
                <a:lnTo>
                  <a:pt x="20472" y="5661"/>
                </a:lnTo>
                <a:lnTo>
                  <a:pt x="21604" y="5567"/>
                </a:lnTo>
                <a:lnTo>
                  <a:pt x="22736" y="5378"/>
                </a:lnTo>
                <a:lnTo>
                  <a:pt x="23774" y="5095"/>
                </a:lnTo>
                <a:lnTo>
                  <a:pt x="23774" y="5284"/>
                </a:lnTo>
                <a:lnTo>
                  <a:pt x="24151" y="5189"/>
                </a:lnTo>
                <a:lnTo>
                  <a:pt x="24246" y="5189"/>
                </a:lnTo>
                <a:lnTo>
                  <a:pt x="24246" y="5095"/>
                </a:lnTo>
                <a:lnTo>
                  <a:pt x="24623" y="5001"/>
                </a:lnTo>
                <a:lnTo>
                  <a:pt x="25000" y="5095"/>
                </a:lnTo>
                <a:lnTo>
                  <a:pt x="25378" y="5095"/>
                </a:lnTo>
                <a:lnTo>
                  <a:pt x="25755" y="4906"/>
                </a:lnTo>
                <a:lnTo>
                  <a:pt x="25755" y="5095"/>
                </a:lnTo>
                <a:lnTo>
                  <a:pt x="25849" y="5001"/>
                </a:lnTo>
                <a:lnTo>
                  <a:pt x="26132" y="4906"/>
                </a:lnTo>
                <a:lnTo>
                  <a:pt x="27264" y="4906"/>
                </a:lnTo>
                <a:lnTo>
                  <a:pt x="28491" y="4718"/>
                </a:lnTo>
                <a:lnTo>
                  <a:pt x="28302" y="4529"/>
                </a:lnTo>
                <a:lnTo>
                  <a:pt x="28491" y="4435"/>
                </a:lnTo>
                <a:lnTo>
                  <a:pt x="28585" y="4340"/>
                </a:lnTo>
                <a:lnTo>
                  <a:pt x="28774" y="4529"/>
                </a:lnTo>
                <a:lnTo>
                  <a:pt x="28679" y="4623"/>
                </a:lnTo>
                <a:lnTo>
                  <a:pt x="29717" y="4623"/>
                </a:lnTo>
                <a:lnTo>
                  <a:pt x="30189" y="4529"/>
                </a:lnTo>
                <a:lnTo>
                  <a:pt x="31510" y="4246"/>
                </a:lnTo>
                <a:lnTo>
                  <a:pt x="32076" y="4057"/>
                </a:lnTo>
                <a:lnTo>
                  <a:pt x="32547" y="3869"/>
                </a:lnTo>
                <a:lnTo>
                  <a:pt x="32642" y="3963"/>
                </a:lnTo>
                <a:lnTo>
                  <a:pt x="32830" y="4057"/>
                </a:lnTo>
                <a:lnTo>
                  <a:pt x="33019" y="4057"/>
                </a:lnTo>
                <a:lnTo>
                  <a:pt x="33679" y="3869"/>
                </a:lnTo>
                <a:lnTo>
                  <a:pt x="33962" y="3586"/>
                </a:lnTo>
                <a:lnTo>
                  <a:pt x="34623" y="3586"/>
                </a:lnTo>
                <a:lnTo>
                  <a:pt x="35660" y="3491"/>
                </a:lnTo>
                <a:lnTo>
                  <a:pt x="37170" y="3586"/>
                </a:lnTo>
                <a:lnTo>
                  <a:pt x="37547" y="3397"/>
                </a:lnTo>
                <a:lnTo>
                  <a:pt x="38019" y="3303"/>
                </a:lnTo>
                <a:lnTo>
                  <a:pt x="39151" y="3208"/>
                </a:lnTo>
                <a:lnTo>
                  <a:pt x="41038" y="3208"/>
                </a:lnTo>
                <a:lnTo>
                  <a:pt x="41038" y="3114"/>
                </a:lnTo>
                <a:lnTo>
                  <a:pt x="41226" y="3020"/>
                </a:lnTo>
                <a:lnTo>
                  <a:pt x="41981" y="2925"/>
                </a:lnTo>
                <a:lnTo>
                  <a:pt x="44811" y="2925"/>
                </a:lnTo>
                <a:lnTo>
                  <a:pt x="45000" y="2831"/>
                </a:lnTo>
                <a:lnTo>
                  <a:pt x="45189" y="2642"/>
                </a:lnTo>
                <a:lnTo>
                  <a:pt x="45283" y="2548"/>
                </a:lnTo>
                <a:lnTo>
                  <a:pt x="45566" y="2548"/>
                </a:lnTo>
                <a:lnTo>
                  <a:pt x="45472" y="2737"/>
                </a:lnTo>
                <a:lnTo>
                  <a:pt x="45472" y="2737"/>
                </a:lnTo>
                <a:lnTo>
                  <a:pt x="46132" y="2548"/>
                </a:lnTo>
                <a:lnTo>
                  <a:pt x="46887" y="2548"/>
                </a:lnTo>
                <a:lnTo>
                  <a:pt x="47547" y="2454"/>
                </a:lnTo>
                <a:lnTo>
                  <a:pt x="48207" y="2265"/>
                </a:lnTo>
                <a:lnTo>
                  <a:pt x="48302" y="2359"/>
                </a:lnTo>
                <a:lnTo>
                  <a:pt x="49434" y="2359"/>
                </a:lnTo>
                <a:lnTo>
                  <a:pt x="49717" y="2265"/>
                </a:lnTo>
                <a:lnTo>
                  <a:pt x="50094" y="2171"/>
                </a:lnTo>
                <a:lnTo>
                  <a:pt x="50755" y="2076"/>
                </a:lnTo>
                <a:lnTo>
                  <a:pt x="52170" y="1982"/>
                </a:lnTo>
                <a:lnTo>
                  <a:pt x="54056" y="1793"/>
                </a:lnTo>
                <a:lnTo>
                  <a:pt x="56132" y="1510"/>
                </a:lnTo>
                <a:lnTo>
                  <a:pt x="56037" y="1605"/>
                </a:lnTo>
                <a:lnTo>
                  <a:pt x="55943" y="1699"/>
                </a:lnTo>
                <a:lnTo>
                  <a:pt x="55754" y="1699"/>
                </a:lnTo>
                <a:lnTo>
                  <a:pt x="55471" y="1793"/>
                </a:lnTo>
                <a:lnTo>
                  <a:pt x="55377" y="1888"/>
                </a:lnTo>
                <a:lnTo>
                  <a:pt x="56415" y="1605"/>
                </a:lnTo>
                <a:lnTo>
                  <a:pt x="56887" y="1510"/>
                </a:lnTo>
                <a:lnTo>
                  <a:pt x="56981" y="1605"/>
                </a:lnTo>
                <a:lnTo>
                  <a:pt x="56887" y="1699"/>
                </a:lnTo>
                <a:lnTo>
                  <a:pt x="57358" y="1605"/>
                </a:lnTo>
                <a:lnTo>
                  <a:pt x="57736" y="1605"/>
                </a:lnTo>
                <a:lnTo>
                  <a:pt x="58207" y="1510"/>
                </a:lnTo>
                <a:lnTo>
                  <a:pt x="58679" y="1510"/>
                </a:lnTo>
                <a:lnTo>
                  <a:pt x="58773" y="1416"/>
                </a:lnTo>
                <a:lnTo>
                  <a:pt x="58868" y="1322"/>
                </a:lnTo>
                <a:lnTo>
                  <a:pt x="59056" y="1133"/>
                </a:lnTo>
                <a:lnTo>
                  <a:pt x="59151" y="1227"/>
                </a:lnTo>
                <a:lnTo>
                  <a:pt x="59339" y="1227"/>
                </a:lnTo>
                <a:lnTo>
                  <a:pt x="59434" y="1322"/>
                </a:lnTo>
                <a:lnTo>
                  <a:pt x="59339" y="1510"/>
                </a:lnTo>
                <a:lnTo>
                  <a:pt x="59811" y="1416"/>
                </a:lnTo>
                <a:lnTo>
                  <a:pt x="60000" y="1322"/>
                </a:lnTo>
                <a:lnTo>
                  <a:pt x="60094" y="1416"/>
                </a:lnTo>
                <a:lnTo>
                  <a:pt x="60377" y="1322"/>
                </a:lnTo>
                <a:lnTo>
                  <a:pt x="60660" y="1227"/>
                </a:lnTo>
                <a:lnTo>
                  <a:pt x="61320" y="1133"/>
                </a:lnTo>
                <a:lnTo>
                  <a:pt x="61981" y="1227"/>
                </a:lnTo>
                <a:lnTo>
                  <a:pt x="62641" y="1227"/>
                </a:lnTo>
                <a:lnTo>
                  <a:pt x="62547" y="1133"/>
                </a:lnTo>
                <a:lnTo>
                  <a:pt x="63207" y="1039"/>
                </a:lnTo>
                <a:lnTo>
                  <a:pt x="63019" y="1133"/>
                </a:lnTo>
                <a:lnTo>
                  <a:pt x="63585" y="1133"/>
                </a:lnTo>
                <a:lnTo>
                  <a:pt x="63302" y="1039"/>
                </a:lnTo>
                <a:lnTo>
                  <a:pt x="63773" y="850"/>
                </a:lnTo>
                <a:lnTo>
                  <a:pt x="64151" y="756"/>
                </a:lnTo>
                <a:lnTo>
                  <a:pt x="64434" y="850"/>
                </a:lnTo>
                <a:lnTo>
                  <a:pt x="64434" y="1133"/>
                </a:lnTo>
                <a:lnTo>
                  <a:pt x="65283" y="850"/>
                </a:lnTo>
                <a:lnTo>
                  <a:pt x="65283" y="944"/>
                </a:lnTo>
                <a:lnTo>
                  <a:pt x="65471" y="944"/>
                </a:lnTo>
                <a:lnTo>
                  <a:pt x="65566" y="850"/>
                </a:lnTo>
                <a:lnTo>
                  <a:pt x="65754" y="944"/>
                </a:lnTo>
                <a:lnTo>
                  <a:pt x="66132" y="850"/>
                </a:lnTo>
                <a:lnTo>
                  <a:pt x="66981" y="850"/>
                </a:lnTo>
                <a:lnTo>
                  <a:pt x="66981" y="944"/>
                </a:lnTo>
                <a:lnTo>
                  <a:pt x="66886" y="1039"/>
                </a:lnTo>
                <a:lnTo>
                  <a:pt x="66792" y="1039"/>
                </a:lnTo>
                <a:lnTo>
                  <a:pt x="66792" y="1133"/>
                </a:lnTo>
                <a:lnTo>
                  <a:pt x="67641" y="944"/>
                </a:lnTo>
                <a:lnTo>
                  <a:pt x="68113" y="850"/>
                </a:lnTo>
                <a:lnTo>
                  <a:pt x="68584" y="850"/>
                </a:lnTo>
                <a:lnTo>
                  <a:pt x="68773" y="944"/>
                </a:lnTo>
                <a:lnTo>
                  <a:pt x="68962" y="944"/>
                </a:lnTo>
                <a:lnTo>
                  <a:pt x="69150" y="850"/>
                </a:lnTo>
                <a:lnTo>
                  <a:pt x="70849" y="944"/>
                </a:lnTo>
                <a:lnTo>
                  <a:pt x="71509" y="850"/>
                </a:lnTo>
                <a:lnTo>
                  <a:pt x="72169" y="756"/>
                </a:lnTo>
                <a:lnTo>
                  <a:pt x="73207" y="756"/>
                </a:lnTo>
                <a:lnTo>
                  <a:pt x="73584" y="944"/>
                </a:lnTo>
                <a:lnTo>
                  <a:pt x="73962" y="944"/>
                </a:lnTo>
                <a:lnTo>
                  <a:pt x="73773" y="756"/>
                </a:lnTo>
                <a:lnTo>
                  <a:pt x="74056" y="567"/>
                </a:lnTo>
                <a:lnTo>
                  <a:pt x="74150" y="567"/>
                </a:lnTo>
                <a:lnTo>
                  <a:pt x="74150" y="756"/>
                </a:lnTo>
                <a:lnTo>
                  <a:pt x="74339" y="850"/>
                </a:lnTo>
                <a:lnTo>
                  <a:pt x="74433" y="756"/>
                </a:lnTo>
                <a:lnTo>
                  <a:pt x="74716" y="661"/>
                </a:lnTo>
                <a:lnTo>
                  <a:pt x="75188" y="661"/>
                </a:lnTo>
                <a:lnTo>
                  <a:pt x="75188" y="756"/>
                </a:lnTo>
                <a:lnTo>
                  <a:pt x="74999" y="850"/>
                </a:lnTo>
                <a:lnTo>
                  <a:pt x="75377" y="756"/>
                </a:lnTo>
                <a:lnTo>
                  <a:pt x="75754" y="756"/>
                </a:lnTo>
                <a:lnTo>
                  <a:pt x="75471" y="850"/>
                </a:lnTo>
                <a:lnTo>
                  <a:pt x="75565" y="944"/>
                </a:lnTo>
                <a:lnTo>
                  <a:pt x="76226" y="1039"/>
                </a:lnTo>
                <a:lnTo>
                  <a:pt x="76320" y="850"/>
                </a:lnTo>
                <a:lnTo>
                  <a:pt x="76509" y="850"/>
                </a:lnTo>
                <a:lnTo>
                  <a:pt x="76792" y="756"/>
                </a:lnTo>
                <a:lnTo>
                  <a:pt x="77075" y="661"/>
                </a:lnTo>
                <a:lnTo>
                  <a:pt x="76886" y="850"/>
                </a:lnTo>
                <a:lnTo>
                  <a:pt x="76981" y="944"/>
                </a:lnTo>
                <a:lnTo>
                  <a:pt x="77264" y="1039"/>
                </a:lnTo>
                <a:lnTo>
                  <a:pt x="77547" y="1133"/>
                </a:lnTo>
                <a:lnTo>
                  <a:pt x="77924" y="1227"/>
                </a:lnTo>
                <a:lnTo>
                  <a:pt x="78018" y="1133"/>
                </a:lnTo>
                <a:lnTo>
                  <a:pt x="77924" y="1039"/>
                </a:lnTo>
                <a:lnTo>
                  <a:pt x="78207" y="944"/>
                </a:lnTo>
                <a:lnTo>
                  <a:pt x="78490" y="1039"/>
                </a:lnTo>
                <a:lnTo>
                  <a:pt x="78773" y="1039"/>
                </a:lnTo>
                <a:lnTo>
                  <a:pt x="79056" y="1133"/>
                </a:lnTo>
                <a:lnTo>
                  <a:pt x="79716" y="944"/>
                </a:lnTo>
                <a:lnTo>
                  <a:pt x="80282" y="756"/>
                </a:lnTo>
                <a:lnTo>
                  <a:pt x="80282" y="850"/>
                </a:lnTo>
                <a:lnTo>
                  <a:pt x="80188" y="944"/>
                </a:lnTo>
                <a:lnTo>
                  <a:pt x="80848" y="1039"/>
                </a:lnTo>
                <a:lnTo>
                  <a:pt x="81131" y="1039"/>
                </a:lnTo>
                <a:lnTo>
                  <a:pt x="81131" y="1133"/>
                </a:lnTo>
                <a:lnTo>
                  <a:pt x="81037" y="1227"/>
                </a:lnTo>
                <a:lnTo>
                  <a:pt x="81697" y="1039"/>
                </a:lnTo>
                <a:lnTo>
                  <a:pt x="81886" y="944"/>
                </a:lnTo>
                <a:lnTo>
                  <a:pt x="81792" y="850"/>
                </a:lnTo>
                <a:lnTo>
                  <a:pt x="81414" y="850"/>
                </a:lnTo>
                <a:lnTo>
                  <a:pt x="80943" y="944"/>
                </a:lnTo>
                <a:lnTo>
                  <a:pt x="81037" y="756"/>
                </a:lnTo>
                <a:lnTo>
                  <a:pt x="80754" y="944"/>
                </a:lnTo>
                <a:lnTo>
                  <a:pt x="80660" y="756"/>
                </a:lnTo>
                <a:lnTo>
                  <a:pt x="80754" y="661"/>
                </a:lnTo>
                <a:lnTo>
                  <a:pt x="80188" y="661"/>
                </a:lnTo>
                <a:lnTo>
                  <a:pt x="80188" y="567"/>
                </a:lnTo>
                <a:lnTo>
                  <a:pt x="80282" y="567"/>
                </a:lnTo>
                <a:lnTo>
                  <a:pt x="79528" y="473"/>
                </a:lnTo>
                <a:lnTo>
                  <a:pt x="79339" y="567"/>
                </a:lnTo>
                <a:lnTo>
                  <a:pt x="79245" y="567"/>
                </a:lnTo>
                <a:lnTo>
                  <a:pt x="79245" y="661"/>
                </a:lnTo>
                <a:lnTo>
                  <a:pt x="79056" y="850"/>
                </a:lnTo>
                <a:lnTo>
                  <a:pt x="78867" y="378"/>
                </a:lnTo>
                <a:lnTo>
                  <a:pt x="78679" y="473"/>
                </a:lnTo>
                <a:lnTo>
                  <a:pt x="78396" y="567"/>
                </a:lnTo>
                <a:lnTo>
                  <a:pt x="78018" y="661"/>
                </a:lnTo>
                <a:lnTo>
                  <a:pt x="77924" y="661"/>
                </a:lnTo>
                <a:lnTo>
                  <a:pt x="77830" y="567"/>
                </a:lnTo>
                <a:lnTo>
                  <a:pt x="77075" y="567"/>
                </a:lnTo>
                <a:lnTo>
                  <a:pt x="77264" y="473"/>
                </a:lnTo>
                <a:lnTo>
                  <a:pt x="77169" y="284"/>
                </a:lnTo>
                <a:lnTo>
                  <a:pt x="76981" y="378"/>
                </a:lnTo>
                <a:lnTo>
                  <a:pt x="76792" y="473"/>
                </a:lnTo>
                <a:lnTo>
                  <a:pt x="76037" y="473"/>
                </a:lnTo>
                <a:lnTo>
                  <a:pt x="74716" y="190"/>
                </a:lnTo>
                <a:lnTo>
                  <a:pt x="74433" y="378"/>
                </a:lnTo>
                <a:lnTo>
                  <a:pt x="74056" y="378"/>
                </a:lnTo>
                <a:lnTo>
                  <a:pt x="74150" y="190"/>
                </a:lnTo>
                <a:lnTo>
                  <a:pt x="74056" y="190"/>
                </a:lnTo>
                <a:lnTo>
                  <a:pt x="73773" y="284"/>
                </a:lnTo>
                <a:lnTo>
                  <a:pt x="73773" y="95"/>
                </a:lnTo>
                <a:lnTo>
                  <a:pt x="73301" y="190"/>
                </a:lnTo>
                <a:lnTo>
                  <a:pt x="72830" y="190"/>
                </a:lnTo>
                <a:lnTo>
                  <a:pt x="72830" y="378"/>
                </a:lnTo>
                <a:lnTo>
                  <a:pt x="72924" y="473"/>
                </a:lnTo>
                <a:lnTo>
                  <a:pt x="72924" y="567"/>
                </a:lnTo>
                <a:lnTo>
                  <a:pt x="72735" y="661"/>
                </a:lnTo>
                <a:lnTo>
                  <a:pt x="72735" y="567"/>
                </a:lnTo>
                <a:lnTo>
                  <a:pt x="72547" y="473"/>
                </a:lnTo>
                <a:lnTo>
                  <a:pt x="72452" y="378"/>
                </a:lnTo>
                <a:lnTo>
                  <a:pt x="72641" y="284"/>
                </a:lnTo>
                <a:lnTo>
                  <a:pt x="71603" y="284"/>
                </a:lnTo>
                <a:lnTo>
                  <a:pt x="70849" y="190"/>
                </a:lnTo>
                <a:lnTo>
                  <a:pt x="70660" y="284"/>
                </a:lnTo>
                <a:lnTo>
                  <a:pt x="69905" y="473"/>
                </a:lnTo>
                <a:lnTo>
                  <a:pt x="69056" y="473"/>
                </a:lnTo>
                <a:lnTo>
                  <a:pt x="68207" y="378"/>
                </a:lnTo>
                <a:lnTo>
                  <a:pt x="67547" y="284"/>
                </a:lnTo>
                <a:lnTo>
                  <a:pt x="67641" y="190"/>
                </a:lnTo>
                <a:lnTo>
                  <a:pt x="67735" y="190"/>
                </a:lnTo>
                <a:lnTo>
                  <a:pt x="67169" y="95"/>
                </a:lnTo>
                <a:lnTo>
                  <a:pt x="66698" y="95"/>
                </a:lnTo>
                <a:lnTo>
                  <a:pt x="66886" y="190"/>
                </a:lnTo>
                <a:lnTo>
                  <a:pt x="65283" y="190"/>
                </a:lnTo>
                <a:lnTo>
                  <a:pt x="64905" y="95"/>
                </a:lnTo>
                <a:lnTo>
                  <a:pt x="64905" y="190"/>
                </a:lnTo>
                <a:lnTo>
                  <a:pt x="65000" y="190"/>
                </a:lnTo>
                <a:lnTo>
                  <a:pt x="65094" y="284"/>
                </a:lnTo>
                <a:lnTo>
                  <a:pt x="65094" y="378"/>
                </a:lnTo>
                <a:lnTo>
                  <a:pt x="64528" y="284"/>
                </a:lnTo>
                <a:lnTo>
                  <a:pt x="63962" y="190"/>
                </a:lnTo>
                <a:lnTo>
                  <a:pt x="63773" y="284"/>
                </a:lnTo>
                <a:lnTo>
                  <a:pt x="63585" y="473"/>
                </a:lnTo>
                <a:lnTo>
                  <a:pt x="63396" y="567"/>
                </a:lnTo>
                <a:lnTo>
                  <a:pt x="63302" y="567"/>
                </a:lnTo>
                <a:lnTo>
                  <a:pt x="63207" y="473"/>
                </a:lnTo>
                <a:lnTo>
                  <a:pt x="63207" y="284"/>
                </a:lnTo>
                <a:lnTo>
                  <a:pt x="63396" y="284"/>
                </a:lnTo>
                <a:lnTo>
                  <a:pt x="63490" y="190"/>
                </a:lnTo>
                <a:lnTo>
                  <a:pt x="63113" y="190"/>
                </a:lnTo>
                <a:lnTo>
                  <a:pt x="61981" y="284"/>
                </a:lnTo>
                <a:lnTo>
                  <a:pt x="61320" y="284"/>
                </a:lnTo>
                <a:lnTo>
                  <a:pt x="61226" y="190"/>
                </a:lnTo>
                <a:lnTo>
                  <a:pt x="61320" y="95"/>
                </a:lnTo>
                <a:lnTo>
                  <a:pt x="60849" y="190"/>
                </a:lnTo>
                <a:lnTo>
                  <a:pt x="60547" y="39"/>
                </a:lnTo>
                <a:close/>
              </a:path>
            </a:pathLst>
          </a:custGeom>
          <a:solidFill>
            <a:schemeClr val="bg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18" name="Google Shape;206;g2211719fc68_0_1">
            <a:extLst>
              <a:ext uri="{FF2B5EF4-FFF2-40B4-BE49-F238E27FC236}">
                <a16:creationId xmlns:a16="http://schemas.microsoft.com/office/drawing/2014/main" id="{943F9574-528B-25C5-F64E-709146C3BD39}"/>
              </a:ext>
            </a:extLst>
          </p:cNvPr>
          <p:cNvSpPr/>
          <p:nvPr/>
        </p:nvSpPr>
        <p:spPr>
          <a:xfrm rot="10800000">
            <a:off x="4860631" y="1975812"/>
            <a:ext cx="304269" cy="413601"/>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bg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19" name="Google Shape;206;g2211719fc68_0_1">
            <a:extLst>
              <a:ext uri="{FF2B5EF4-FFF2-40B4-BE49-F238E27FC236}">
                <a16:creationId xmlns:a16="http://schemas.microsoft.com/office/drawing/2014/main" id="{66759581-3AE4-34B9-48E8-436CD4D64013}"/>
              </a:ext>
            </a:extLst>
          </p:cNvPr>
          <p:cNvSpPr/>
          <p:nvPr/>
        </p:nvSpPr>
        <p:spPr>
          <a:xfrm rot="12069314">
            <a:off x="4897081" y="3336415"/>
            <a:ext cx="235557" cy="469541"/>
          </a:xfrm>
          <a:custGeom>
            <a:avLst/>
            <a:gdLst/>
            <a:ahLst/>
            <a:cxnLst/>
            <a:rect l="l" t="t" r="r" b="b"/>
            <a:pathLst>
              <a:path w="7076" h="7076" extrusionOk="0">
                <a:moveTo>
                  <a:pt x="2548" y="1132"/>
                </a:moveTo>
                <a:lnTo>
                  <a:pt x="2548" y="1132"/>
                </a:lnTo>
                <a:lnTo>
                  <a:pt x="2548" y="1132"/>
                </a:lnTo>
                <a:close/>
                <a:moveTo>
                  <a:pt x="2170" y="1132"/>
                </a:moveTo>
                <a:lnTo>
                  <a:pt x="2170" y="1227"/>
                </a:lnTo>
                <a:lnTo>
                  <a:pt x="2265" y="1132"/>
                </a:lnTo>
                <a:close/>
                <a:moveTo>
                  <a:pt x="2076" y="1227"/>
                </a:moveTo>
                <a:lnTo>
                  <a:pt x="2076" y="1227"/>
                </a:lnTo>
                <a:lnTo>
                  <a:pt x="2076" y="1227"/>
                </a:lnTo>
                <a:close/>
                <a:moveTo>
                  <a:pt x="472" y="1604"/>
                </a:moveTo>
                <a:lnTo>
                  <a:pt x="378" y="1698"/>
                </a:lnTo>
                <a:lnTo>
                  <a:pt x="472" y="1651"/>
                </a:lnTo>
                <a:lnTo>
                  <a:pt x="472" y="1651"/>
                </a:lnTo>
                <a:lnTo>
                  <a:pt x="472" y="1604"/>
                </a:lnTo>
                <a:close/>
                <a:moveTo>
                  <a:pt x="567" y="1604"/>
                </a:moveTo>
                <a:lnTo>
                  <a:pt x="472" y="1651"/>
                </a:lnTo>
                <a:lnTo>
                  <a:pt x="472" y="1651"/>
                </a:lnTo>
                <a:lnTo>
                  <a:pt x="472" y="1698"/>
                </a:lnTo>
                <a:lnTo>
                  <a:pt x="567" y="1604"/>
                </a:lnTo>
                <a:close/>
                <a:moveTo>
                  <a:pt x="6038" y="3680"/>
                </a:moveTo>
                <a:lnTo>
                  <a:pt x="6015" y="3703"/>
                </a:lnTo>
                <a:lnTo>
                  <a:pt x="6015" y="3703"/>
                </a:lnTo>
                <a:lnTo>
                  <a:pt x="6227" y="3774"/>
                </a:lnTo>
                <a:lnTo>
                  <a:pt x="6038" y="3680"/>
                </a:lnTo>
                <a:close/>
                <a:moveTo>
                  <a:pt x="850" y="0"/>
                </a:moveTo>
                <a:lnTo>
                  <a:pt x="378" y="378"/>
                </a:lnTo>
                <a:lnTo>
                  <a:pt x="1" y="755"/>
                </a:lnTo>
                <a:lnTo>
                  <a:pt x="95" y="849"/>
                </a:lnTo>
                <a:lnTo>
                  <a:pt x="189" y="1038"/>
                </a:lnTo>
                <a:lnTo>
                  <a:pt x="284" y="1132"/>
                </a:lnTo>
                <a:lnTo>
                  <a:pt x="378" y="1227"/>
                </a:lnTo>
                <a:lnTo>
                  <a:pt x="472" y="1227"/>
                </a:lnTo>
                <a:lnTo>
                  <a:pt x="755" y="1132"/>
                </a:lnTo>
                <a:lnTo>
                  <a:pt x="755" y="1132"/>
                </a:lnTo>
                <a:lnTo>
                  <a:pt x="472" y="1415"/>
                </a:lnTo>
                <a:lnTo>
                  <a:pt x="661" y="1415"/>
                </a:lnTo>
                <a:lnTo>
                  <a:pt x="567" y="1604"/>
                </a:lnTo>
                <a:lnTo>
                  <a:pt x="567" y="1604"/>
                </a:lnTo>
                <a:lnTo>
                  <a:pt x="1227" y="1415"/>
                </a:lnTo>
                <a:lnTo>
                  <a:pt x="1038" y="1604"/>
                </a:lnTo>
                <a:lnTo>
                  <a:pt x="850" y="1887"/>
                </a:lnTo>
                <a:lnTo>
                  <a:pt x="1321" y="2264"/>
                </a:lnTo>
                <a:lnTo>
                  <a:pt x="2548" y="3114"/>
                </a:lnTo>
                <a:lnTo>
                  <a:pt x="3963" y="4057"/>
                </a:lnTo>
                <a:lnTo>
                  <a:pt x="4529" y="4340"/>
                </a:lnTo>
                <a:lnTo>
                  <a:pt x="4812" y="4340"/>
                </a:lnTo>
                <a:lnTo>
                  <a:pt x="4718" y="4434"/>
                </a:lnTo>
                <a:lnTo>
                  <a:pt x="4718" y="4529"/>
                </a:lnTo>
                <a:lnTo>
                  <a:pt x="5001" y="4717"/>
                </a:lnTo>
                <a:lnTo>
                  <a:pt x="5001" y="4717"/>
                </a:lnTo>
                <a:lnTo>
                  <a:pt x="4812" y="4623"/>
                </a:lnTo>
                <a:lnTo>
                  <a:pt x="4906" y="4812"/>
                </a:lnTo>
                <a:lnTo>
                  <a:pt x="5189" y="5000"/>
                </a:lnTo>
                <a:lnTo>
                  <a:pt x="5189" y="5000"/>
                </a:lnTo>
                <a:lnTo>
                  <a:pt x="5001" y="4906"/>
                </a:lnTo>
                <a:lnTo>
                  <a:pt x="4718" y="4812"/>
                </a:lnTo>
                <a:lnTo>
                  <a:pt x="4812" y="4812"/>
                </a:lnTo>
                <a:lnTo>
                  <a:pt x="4623" y="4717"/>
                </a:lnTo>
                <a:lnTo>
                  <a:pt x="4246" y="4717"/>
                </a:lnTo>
                <a:lnTo>
                  <a:pt x="4246" y="4623"/>
                </a:lnTo>
                <a:lnTo>
                  <a:pt x="4057" y="4812"/>
                </a:lnTo>
                <a:lnTo>
                  <a:pt x="3963" y="5095"/>
                </a:lnTo>
                <a:lnTo>
                  <a:pt x="4151" y="4906"/>
                </a:lnTo>
                <a:lnTo>
                  <a:pt x="4623" y="4906"/>
                </a:lnTo>
                <a:lnTo>
                  <a:pt x="4529" y="5000"/>
                </a:lnTo>
                <a:lnTo>
                  <a:pt x="4529" y="5189"/>
                </a:lnTo>
                <a:lnTo>
                  <a:pt x="4623" y="5378"/>
                </a:lnTo>
                <a:lnTo>
                  <a:pt x="4340" y="5472"/>
                </a:lnTo>
                <a:lnTo>
                  <a:pt x="3963" y="5755"/>
                </a:lnTo>
                <a:lnTo>
                  <a:pt x="3585" y="6132"/>
                </a:lnTo>
                <a:lnTo>
                  <a:pt x="3491" y="6321"/>
                </a:lnTo>
                <a:lnTo>
                  <a:pt x="3491" y="6510"/>
                </a:lnTo>
                <a:lnTo>
                  <a:pt x="3302" y="6415"/>
                </a:lnTo>
                <a:lnTo>
                  <a:pt x="3208" y="6321"/>
                </a:lnTo>
                <a:lnTo>
                  <a:pt x="3114" y="6415"/>
                </a:lnTo>
                <a:lnTo>
                  <a:pt x="3019" y="6604"/>
                </a:lnTo>
                <a:lnTo>
                  <a:pt x="3019" y="6793"/>
                </a:lnTo>
                <a:lnTo>
                  <a:pt x="3302" y="6981"/>
                </a:lnTo>
                <a:lnTo>
                  <a:pt x="3397" y="6981"/>
                </a:lnTo>
                <a:lnTo>
                  <a:pt x="3585" y="6887"/>
                </a:lnTo>
                <a:lnTo>
                  <a:pt x="3680" y="6604"/>
                </a:lnTo>
                <a:lnTo>
                  <a:pt x="3680" y="6227"/>
                </a:lnTo>
                <a:lnTo>
                  <a:pt x="3868" y="6415"/>
                </a:lnTo>
                <a:lnTo>
                  <a:pt x="4151" y="6604"/>
                </a:lnTo>
                <a:lnTo>
                  <a:pt x="4246" y="6510"/>
                </a:lnTo>
                <a:lnTo>
                  <a:pt x="4529" y="6227"/>
                </a:lnTo>
                <a:lnTo>
                  <a:pt x="4718" y="5849"/>
                </a:lnTo>
                <a:lnTo>
                  <a:pt x="4812" y="5566"/>
                </a:lnTo>
                <a:lnTo>
                  <a:pt x="5284" y="5661"/>
                </a:lnTo>
                <a:lnTo>
                  <a:pt x="5661" y="5849"/>
                </a:lnTo>
                <a:lnTo>
                  <a:pt x="5661" y="5661"/>
                </a:lnTo>
                <a:lnTo>
                  <a:pt x="5755" y="5566"/>
                </a:lnTo>
                <a:lnTo>
                  <a:pt x="5944" y="5283"/>
                </a:lnTo>
                <a:lnTo>
                  <a:pt x="5944" y="5095"/>
                </a:lnTo>
                <a:lnTo>
                  <a:pt x="5755" y="5000"/>
                </a:lnTo>
                <a:lnTo>
                  <a:pt x="6133" y="5000"/>
                </a:lnTo>
                <a:lnTo>
                  <a:pt x="6416" y="4906"/>
                </a:lnTo>
                <a:lnTo>
                  <a:pt x="6793" y="4529"/>
                </a:lnTo>
                <a:lnTo>
                  <a:pt x="6699" y="4529"/>
                </a:lnTo>
                <a:lnTo>
                  <a:pt x="6416" y="4434"/>
                </a:lnTo>
                <a:lnTo>
                  <a:pt x="6227" y="4434"/>
                </a:lnTo>
                <a:lnTo>
                  <a:pt x="6887" y="4340"/>
                </a:lnTo>
                <a:lnTo>
                  <a:pt x="7076" y="4246"/>
                </a:lnTo>
                <a:lnTo>
                  <a:pt x="6982" y="4246"/>
                </a:lnTo>
                <a:lnTo>
                  <a:pt x="6604" y="4151"/>
                </a:lnTo>
                <a:lnTo>
                  <a:pt x="6321" y="4151"/>
                </a:lnTo>
                <a:lnTo>
                  <a:pt x="6699" y="4057"/>
                </a:lnTo>
                <a:lnTo>
                  <a:pt x="6793" y="3963"/>
                </a:lnTo>
                <a:lnTo>
                  <a:pt x="5850" y="3963"/>
                </a:lnTo>
                <a:lnTo>
                  <a:pt x="5944" y="3868"/>
                </a:lnTo>
                <a:lnTo>
                  <a:pt x="5944" y="3774"/>
                </a:lnTo>
                <a:lnTo>
                  <a:pt x="6015" y="3703"/>
                </a:lnTo>
                <a:lnTo>
                  <a:pt x="6015" y="3703"/>
                </a:lnTo>
                <a:lnTo>
                  <a:pt x="5944" y="3680"/>
                </a:lnTo>
                <a:lnTo>
                  <a:pt x="5472" y="3680"/>
                </a:lnTo>
                <a:lnTo>
                  <a:pt x="5284" y="3585"/>
                </a:lnTo>
                <a:lnTo>
                  <a:pt x="5095" y="3397"/>
                </a:lnTo>
                <a:lnTo>
                  <a:pt x="5001" y="3019"/>
                </a:lnTo>
                <a:lnTo>
                  <a:pt x="5001" y="2736"/>
                </a:lnTo>
                <a:lnTo>
                  <a:pt x="4529" y="2642"/>
                </a:lnTo>
                <a:lnTo>
                  <a:pt x="3491" y="2264"/>
                </a:lnTo>
                <a:lnTo>
                  <a:pt x="2925" y="1981"/>
                </a:lnTo>
                <a:lnTo>
                  <a:pt x="2548" y="1698"/>
                </a:lnTo>
                <a:lnTo>
                  <a:pt x="2359" y="1415"/>
                </a:lnTo>
                <a:lnTo>
                  <a:pt x="2359" y="1321"/>
                </a:lnTo>
                <a:lnTo>
                  <a:pt x="2548" y="1132"/>
                </a:lnTo>
                <a:lnTo>
                  <a:pt x="2265" y="1321"/>
                </a:lnTo>
                <a:lnTo>
                  <a:pt x="2170" y="1321"/>
                </a:lnTo>
                <a:lnTo>
                  <a:pt x="2170" y="1227"/>
                </a:lnTo>
                <a:lnTo>
                  <a:pt x="2076" y="1321"/>
                </a:lnTo>
                <a:lnTo>
                  <a:pt x="2076" y="1227"/>
                </a:lnTo>
                <a:lnTo>
                  <a:pt x="1887" y="1510"/>
                </a:lnTo>
                <a:lnTo>
                  <a:pt x="1887" y="1321"/>
                </a:lnTo>
                <a:lnTo>
                  <a:pt x="1793" y="1132"/>
                </a:lnTo>
                <a:lnTo>
                  <a:pt x="1321" y="849"/>
                </a:lnTo>
                <a:lnTo>
                  <a:pt x="1133" y="661"/>
                </a:lnTo>
                <a:lnTo>
                  <a:pt x="944" y="472"/>
                </a:lnTo>
                <a:lnTo>
                  <a:pt x="850" y="283"/>
                </a:lnTo>
                <a:lnTo>
                  <a:pt x="850" y="0"/>
                </a:lnTo>
                <a:close/>
                <a:moveTo>
                  <a:pt x="2642" y="6793"/>
                </a:moveTo>
                <a:lnTo>
                  <a:pt x="2642" y="6981"/>
                </a:lnTo>
                <a:lnTo>
                  <a:pt x="3019" y="7076"/>
                </a:lnTo>
                <a:lnTo>
                  <a:pt x="2736" y="6887"/>
                </a:lnTo>
                <a:lnTo>
                  <a:pt x="2642" y="6793"/>
                </a:lnTo>
                <a:close/>
                <a:moveTo>
                  <a:pt x="3019" y="6793"/>
                </a:moveTo>
                <a:lnTo>
                  <a:pt x="3019" y="7076"/>
                </a:lnTo>
                <a:lnTo>
                  <a:pt x="3114" y="7076"/>
                </a:lnTo>
                <a:lnTo>
                  <a:pt x="3019" y="6793"/>
                </a:lnTo>
                <a:close/>
              </a:path>
            </a:pathLst>
          </a:custGeom>
          <a:solidFill>
            <a:schemeClr val="bg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9" name="textruta 8">
            <a:extLst>
              <a:ext uri="{FF2B5EF4-FFF2-40B4-BE49-F238E27FC236}">
                <a16:creationId xmlns:a16="http://schemas.microsoft.com/office/drawing/2014/main" id="{E0274B1F-F59D-2F02-4018-BB25DFE61696}"/>
              </a:ext>
            </a:extLst>
          </p:cNvPr>
          <p:cNvSpPr txBox="1"/>
          <p:nvPr/>
        </p:nvSpPr>
        <p:spPr>
          <a:xfrm>
            <a:off x="2769272" y="123734"/>
            <a:ext cx="6756400" cy="769441"/>
          </a:xfrm>
          <a:prstGeom prst="rect">
            <a:avLst/>
          </a:prstGeom>
          <a:noFill/>
        </p:spPr>
        <p:txBody>
          <a:bodyPr wrap="square" rtlCol="0">
            <a:spAutoFit/>
          </a:bodyPr>
          <a:lstStyle/>
          <a:p>
            <a:pPr algn="ctr"/>
            <a:r>
              <a:rPr lang="sv-SE" sz="4400" b="1" dirty="0">
                <a:solidFill>
                  <a:srgbClr val="2B5165"/>
                </a:solidFill>
                <a:latin typeface="Aptos" panose="020B0004020202020204" pitchFamily="34" charset="0"/>
              </a:rPr>
              <a:t>Cookie-inställningar</a:t>
            </a:r>
          </a:p>
        </p:txBody>
      </p:sp>
    </p:spTree>
    <p:extLst>
      <p:ext uri="{BB962C8B-B14F-4D97-AF65-F5344CB8AC3E}">
        <p14:creationId xmlns:p14="http://schemas.microsoft.com/office/powerpoint/2010/main" val="2725891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28">
          <a:extLst>
            <a:ext uri="{FF2B5EF4-FFF2-40B4-BE49-F238E27FC236}">
              <a16:creationId xmlns:a16="http://schemas.microsoft.com/office/drawing/2014/main" id="{B6022718-1248-8435-0280-E86B156A7634}"/>
            </a:ext>
          </a:extLst>
        </p:cNvPr>
        <p:cNvGrpSpPr/>
        <p:nvPr/>
      </p:nvGrpSpPr>
      <p:grpSpPr>
        <a:xfrm>
          <a:off x="0" y="0"/>
          <a:ext cx="0" cy="0"/>
          <a:chOff x="0" y="0"/>
          <a:chExt cx="0" cy="0"/>
        </a:xfrm>
      </p:grpSpPr>
      <p:sp>
        <p:nvSpPr>
          <p:cNvPr id="129" name="Google Shape;129;p7">
            <a:extLst>
              <a:ext uri="{FF2B5EF4-FFF2-40B4-BE49-F238E27FC236}">
                <a16:creationId xmlns:a16="http://schemas.microsoft.com/office/drawing/2014/main" id="{F64032C8-8339-21E1-F0D5-E27A7690F376}"/>
              </a:ext>
            </a:extLst>
          </p:cNvPr>
          <p:cNvSpPr/>
          <p:nvPr/>
        </p:nvSpPr>
        <p:spPr>
          <a:xfrm>
            <a:off x="3265725" y="544350"/>
            <a:ext cx="5612400" cy="5348700"/>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sv-SE" sz="4000" b="1" i="0" u="none" strike="noStrike" cap="none" dirty="0">
                <a:solidFill>
                  <a:srgbClr val="D4C394"/>
                </a:solidFill>
                <a:latin typeface="Work Sans"/>
                <a:ea typeface="Work Sans"/>
                <a:cs typeface="Work Sans"/>
                <a:sym typeface="Work Sans"/>
              </a:rPr>
              <a:t>Varför samlas data in?</a:t>
            </a:r>
            <a:endParaRPr lang="sv-SE" sz="1400" b="0" i="0" u="none" strike="noStrike" cap="none" dirty="0">
              <a:solidFill>
                <a:srgbClr val="000000"/>
              </a:solidFill>
              <a:latin typeface="Arial"/>
              <a:ea typeface="Arial"/>
              <a:cs typeface="Arial"/>
              <a:sym typeface="Arial"/>
            </a:endParaRPr>
          </a:p>
        </p:txBody>
      </p:sp>
      <p:pic>
        <p:nvPicPr>
          <p:cNvPr id="3" name="Bildobjekt 2">
            <a:extLst>
              <a:ext uri="{FF2B5EF4-FFF2-40B4-BE49-F238E27FC236}">
                <a16:creationId xmlns:a16="http://schemas.microsoft.com/office/drawing/2014/main" id="{E1F41B1A-7DBE-835A-49F1-319D9B4D73F0}"/>
              </a:ext>
            </a:extLst>
          </p:cNvPr>
          <p:cNvPicPr>
            <a:picLocks noChangeAspect="1"/>
          </p:cNvPicPr>
          <p:nvPr/>
        </p:nvPicPr>
        <p:blipFill>
          <a:blip r:embed="rId4"/>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991862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2" name="Google Shape;222;g2211719fc68_0_1" descr="Graphical user interface, text, application, email&#10;&#10;Description automatically generated">
            <a:extLst>
              <a:ext uri="{FF2B5EF4-FFF2-40B4-BE49-F238E27FC236}">
                <a16:creationId xmlns:a16="http://schemas.microsoft.com/office/drawing/2014/main" id="{45C5E45B-93C1-258B-DFA4-F931BD16E7AD}"/>
              </a:ext>
            </a:extLst>
          </p:cNvPr>
          <p:cNvPicPr preferRelativeResize="0"/>
          <p:nvPr/>
        </p:nvPicPr>
        <p:blipFill rotWithShape="1">
          <a:blip r:embed="rId3">
            <a:alphaModFix/>
          </a:blip>
          <a:srcRect/>
          <a:stretch/>
        </p:blipFill>
        <p:spPr>
          <a:xfrm>
            <a:off x="3574808" y="3207676"/>
            <a:ext cx="4665026" cy="2357677"/>
          </a:xfrm>
          <a:prstGeom prst="rect">
            <a:avLst/>
          </a:prstGeom>
          <a:noFill/>
          <a:ln>
            <a:noFill/>
          </a:ln>
        </p:spPr>
      </p:pic>
      <p:pic>
        <p:nvPicPr>
          <p:cNvPr id="3" name="Google Shape;223;g2211719fc68_0_1">
            <a:extLst>
              <a:ext uri="{FF2B5EF4-FFF2-40B4-BE49-F238E27FC236}">
                <a16:creationId xmlns:a16="http://schemas.microsoft.com/office/drawing/2014/main" id="{081C890A-BD77-47BA-FA70-743BF29E3883}"/>
              </a:ext>
            </a:extLst>
          </p:cNvPr>
          <p:cNvPicPr preferRelativeResize="0"/>
          <p:nvPr/>
        </p:nvPicPr>
        <p:blipFill rotWithShape="1">
          <a:blip r:embed="rId4">
            <a:alphaModFix/>
          </a:blip>
          <a:srcRect/>
          <a:stretch/>
        </p:blipFill>
        <p:spPr>
          <a:xfrm>
            <a:off x="8395094" y="2224765"/>
            <a:ext cx="3487937" cy="2821709"/>
          </a:xfrm>
          <a:prstGeom prst="rect">
            <a:avLst/>
          </a:prstGeom>
          <a:noFill/>
          <a:ln w="190500" cap="sq" cmpd="sng">
            <a:noFill/>
            <a:prstDash val="solid"/>
            <a:miter lim="800000"/>
            <a:headEnd type="none" w="sm" len="sm"/>
            <a:tailEnd type="none" w="sm" len="sm"/>
          </a:ln>
          <a:effectLst>
            <a:outerShdw blurRad="254000" algn="bl" rotWithShape="0">
              <a:srgbClr val="000000">
                <a:alpha val="42745"/>
              </a:srgbClr>
            </a:outerShdw>
          </a:effectLst>
        </p:spPr>
      </p:pic>
      <p:pic>
        <p:nvPicPr>
          <p:cNvPr id="4" name="Picture 3">
            <a:extLst>
              <a:ext uri="{FF2B5EF4-FFF2-40B4-BE49-F238E27FC236}">
                <a16:creationId xmlns:a16="http://schemas.microsoft.com/office/drawing/2014/main" id="{5A86E4E6-05B2-E0B8-FDE4-EC35004D5AB2}"/>
              </a:ext>
            </a:extLst>
          </p:cNvPr>
          <p:cNvPicPr>
            <a:picLocks noChangeAspect="1"/>
          </p:cNvPicPr>
          <p:nvPr/>
        </p:nvPicPr>
        <p:blipFill>
          <a:blip r:embed="rId5"/>
          <a:stretch>
            <a:fillRect/>
          </a:stretch>
        </p:blipFill>
        <p:spPr>
          <a:xfrm>
            <a:off x="809989" y="2115678"/>
            <a:ext cx="2609559" cy="3852968"/>
          </a:xfrm>
          <a:prstGeom prst="rect">
            <a:avLst/>
          </a:prstGeom>
        </p:spPr>
      </p:pic>
      <p:sp>
        <p:nvSpPr>
          <p:cNvPr id="6" name="textruta 5">
            <a:extLst>
              <a:ext uri="{FF2B5EF4-FFF2-40B4-BE49-F238E27FC236}">
                <a16:creationId xmlns:a16="http://schemas.microsoft.com/office/drawing/2014/main" id="{591B97AA-0403-BF68-6A18-AF3247D50519}"/>
              </a:ext>
            </a:extLst>
          </p:cNvPr>
          <p:cNvSpPr txBox="1"/>
          <p:nvPr/>
        </p:nvSpPr>
        <p:spPr>
          <a:xfrm>
            <a:off x="2717800" y="889354"/>
            <a:ext cx="6756400" cy="769441"/>
          </a:xfrm>
          <a:prstGeom prst="rect">
            <a:avLst/>
          </a:prstGeom>
          <a:noFill/>
        </p:spPr>
        <p:txBody>
          <a:bodyPr wrap="square" rtlCol="0">
            <a:spAutoFit/>
          </a:bodyPr>
          <a:lstStyle/>
          <a:p>
            <a:pPr algn="ctr"/>
            <a:r>
              <a:rPr lang="sv-SE" sz="4400" b="1" dirty="0">
                <a:solidFill>
                  <a:srgbClr val="2B5165"/>
                </a:solidFill>
                <a:latin typeface="Aptos" panose="020B0004020202020204" pitchFamily="34" charset="0"/>
              </a:rPr>
              <a:t>#1 Finns det en affärsidé?</a:t>
            </a:r>
          </a:p>
        </p:txBody>
      </p:sp>
      <p:pic>
        <p:nvPicPr>
          <p:cNvPr id="8" name="Bildobjekt 7">
            <a:extLst>
              <a:ext uri="{FF2B5EF4-FFF2-40B4-BE49-F238E27FC236}">
                <a16:creationId xmlns:a16="http://schemas.microsoft.com/office/drawing/2014/main" id="{E466ED1C-39AF-78CB-FABA-B61046D2C342}"/>
              </a:ext>
            </a:extLst>
          </p:cNvPr>
          <p:cNvPicPr>
            <a:picLocks noChangeAspect="1"/>
          </p:cNvPicPr>
          <p:nvPr/>
        </p:nvPicPr>
        <p:blipFill>
          <a:blip r:embed="rId6"/>
          <a:stretch>
            <a:fillRect/>
          </a:stretch>
        </p:blipFill>
        <p:spPr>
          <a:xfrm>
            <a:off x="9315314" y="297387"/>
            <a:ext cx="2543175" cy="3161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9">
          <a:extLst>
            <a:ext uri="{FF2B5EF4-FFF2-40B4-BE49-F238E27FC236}">
              <a16:creationId xmlns:a16="http://schemas.microsoft.com/office/drawing/2014/main" id="{331D1F67-4D5E-E191-660E-7415C2E2802B}"/>
            </a:ext>
          </a:extLst>
        </p:cNvPr>
        <p:cNvGrpSpPr/>
        <p:nvPr/>
      </p:nvGrpSpPr>
      <p:grpSpPr>
        <a:xfrm>
          <a:off x="0" y="0"/>
          <a:ext cx="0" cy="0"/>
          <a:chOff x="0" y="0"/>
          <a:chExt cx="0" cy="0"/>
        </a:xfrm>
      </p:grpSpPr>
      <p:sp>
        <p:nvSpPr>
          <p:cNvPr id="181" name="Google Shape;181;g2ea2469da01_0_4">
            <a:extLst>
              <a:ext uri="{FF2B5EF4-FFF2-40B4-BE49-F238E27FC236}">
                <a16:creationId xmlns:a16="http://schemas.microsoft.com/office/drawing/2014/main" id="{830E17A3-454D-DF1B-BE91-B671CC423E95}"/>
              </a:ext>
            </a:extLst>
          </p:cNvPr>
          <p:cNvSpPr txBox="1"/>
          <p:nvPr/>
        </p:nvSpPr>
        <p:spPr>
          <a:xfrm>
            <a:off x="305850" y="1154934"/>
            <a:ext cx="11580300" cy="759900"/>
          </a:xfrm>
          <a:prstGeom prst="rect">
            <a:avLst/>
          </a:prstGeom>
          <a:noFill/>
          <a:ln>
            <a:noFill/>
          </a:ln>
        </p:spPr>
        <p:txBody>
          <a:bodyPr spcFirstLastPara="1" wrap="square" lIns="91425" tIns="45700" rIns="91425" bIns="45700" anchor="t" anchorCtr="0">
            <a:normAutofit/>
          </a:bodyPr>
          <a:lstStyle/>
          <a:p>
            <a:pPr lvl="0" algn="ctr">
              <a:lnSpc>
                <a:spcPct val="90000"/>
              </a:lnSpc>
              <a:buClr>
                <a:schemeClr val="dk1"/>
              </a:buClr>
              <a:buSzPts val="3000"/>
            </a:pPr>
            <a:r>
              <a:rPr lang="sv-FI" sz="4400" b="1" dirty="0">
                <a:solidFill>
                  <a:schemeClr val="dk1"/>
                </a:solidFill>
                <a:latin typeface="Calibri"/>
                <a:ea typeface="Calibri"/>
                <a:cs typeface="Calibri"/>
                <a:sym typeface="Calibri"/>
              </a:rPr>
              <a:t>#2 Vad är motivet med kakan?</a:t>
            </a:r>
          </a:p>
          <a:p>
            <a:pPr lvl="0" algn="ctr">
              <a:lnSpc>
                <a:spcPct val="90000"/>
              </a:lnSpc>
              <a:buClr>
                <a:schemeClr val="dk1"/>
              </a:buClr>
              <a:buSzPts val="3000"/>
            </a:pPr>
            <a:endParaRPr sz="2000" b="1" i="0" u="none" strike="noStrike" cap="none" dirty="0">
              <a:solidFill>
                <a:srgbClr val="000000"/>
              </a:solidFill>
            </a:endParaRPr>
          </a:p>
        </p:txBody>
      </p:sp>
      <p:sp>
        <p:nvSpPr>
          <p:cNvPr id="10" name="Google Shape;142;p24">
            <a:extLst>
              <a:ext uri="{FF2B5EF4-FFF2-40B4-BE49-F238E27FC236}">
                <a16:creationId xmlns:a16="http://schemas.microsoft.com/office/drawing/2014/main" id="{111D02CC-3D1D-3CDE-0352-1D62B0BD0886}"/>
              </a:ext>
            </a:extLst>
          </p:cNvPr>
          <p:cNvSpPr txBox="1">
            <a:spLocks/>
          </p:cNvSpPr>
          <p:nvPr/>
        </p:nvSpPr>
        <p:spPr>
          <a:xfrm>
            <a:off x="2720066" y="2595614"/>
            <a:ext cx="6964306" cy="1666771"/>
          </a:xfrm>
          <a:prstGeom prst="rect">
            <a:avLst/>
          </a:prstGeom>
          <a:solidFill>
            <a:srgbClr val="AEC2D3"/>
          </a:solidFill>
          <a:ln w="9525" cap="flat" cmpd="sng">
            <a:noFill/>
            <a:prstDash val="solid"/>
            <a:round/>
            <a:headEnd type="none" w="sm" len="sm"/>
            <a:tailEnd type="none" w="sm" len="sm"/>
          </a:ln>
        </p:spPr>
        <p:txBody>
          <a:bodyPr spcFirstLastPara="1" wrap="square" lIns="274300" tIns="182875" rIns="274300" bIns="182875" anchor="ctr" anchorCtr="1">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rgbClr val="262626"/>
              </a:buClr>
              <a:buSzPts val="1800"/>
              <a:buFont typeface="Gill Sans"/>
              <a:buNone/>
              <a:defRPr sz="2800" b="0" i="0" u="none" strike="noStrike" cap="none">
                <a:solidFill>
                  <a:srgbClr val="262626"/>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FFFFFF"/>
              </a:buClr>
              <a:buSzPts val="3200"/>
            </a:pPr>
            <a:r>
              <a:rPr lang="en-US" sz="4100" b="1" dirty="0">
                <a:solidFill>
                  <a:schemeClr val="bg2"/>
                </a:solidFill>
              </a:rPr>
              <a:t>Netflix</a:t>
            </a:r>
            <a:endParaRPr lang="en-US" sz="3700" dirty="0">
              <a:solidFill>
                <a:schemeClr val="bg2"/>
              </a:solidFill>
            </a:endParaRPr>
          </a:p>
        </p:txBody>
      </p:sp>
      <p:pic>
        <p:nvPicPr>
          <p:cNvPr id="3" name="Bildobjekt 2">
            <a:extLst>
              <a:ext uri="{FF2B5EF4-FFF2-40B4-BE49-F238E27FC236}">
                <a16:creationId xmlns:a16="http://schemas.microsoft.com/office/drawing/2014/main" id="{8E63BA8B-08C0-9F19-4D82-ACC72F9B78A0}"/>
              </a:ext>
            </a:extLst>
          </p:cNvPr>
          <p:cNvPicPr>
            <a:picLocks noChangeAspect="1"/>
          </p:cNvPicPr>
          <p:nvPr/>
        </p:nvPicPr>
        <p:blipFill>
          <a:blip r:embed="rId3"/>
          <a:stretch>
            <a:fillRect/>
          </a:stretch>
        </p:blipFill>
        <p:spPr>
          <a:xfrm>
            <a:off x="9315314" y="297387"/>
            <a:ext cx="2543175" cy="316179"/>
          </a:xfrm>
          <a:prstGeom prst="rect">
            <a:avLst/>
          </a:prstGeom>
        </p:spPr>
      </p:pic>
      <p:sp>
        <p:nvSpPr>
          <p:cNvPr id="5" name="Google Shape;142;p24">
            <a:extLst>
              <a:ext uri="{FF2B5EF4-FFF2-40B4-BE49-F238E27FC236}">
                <a16:creationId xmlns:a16="http://schemas.microsoft.com/office/drawing/2014/main" id="{0FC3C4E5-3DA6-1A0D-F6A7-1B5011B3E597}"/>
              </a:ext>
            </a:extLst>
          </p:cNvPr>
          <p:cNvSpPr txBox="1">
            <a:spLocks/>
          </p:cNvSpPr>
          <p:nvPr/>
        </p:nvSpPr>
        <p:spPr>
          <a:xfrm>
            <a:off x="2909697" y="2456202"/>
            <a:ext cx="6964306" cy="1666771"/>
          </a:xfrm>
          <a:prstGeom prst="rect">
            <a:avLst/>
          </a:prstGeom>
          <a:solidFill>
            <a:srgbClr val="AEC2D3"/>
          </a:solidFill>
          <a:ln w="9525" cap="flat" cmpd="sng">
            <a:noFill/>
            <a:prstDash val="solid"/>
            <a:round/>
            <a:headEnd type="none" w="sm" len="sm"/>
            <a:tailEnd type="none" w="sm" len="sm"/>
          </a:ln>
        </p:spPr>
        <p:txBody>
          <a:bodyPr spcFirstLastPara="1" wrap="square" lIns="274300" tIns="182875" rIns="274300" bIns="182875" anchor="ctr" anchorCtr="1">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rgbClr val="262626"/>
              </a:buClr>
              <a:buSzPts val="1800"/>
              <a:buFont typeface="Gill Sans"/>
              <a:buNone/>
              <a:defRPr sz="2800" b="0" i="0" u="none" strike="noStrike" cap="none">
                <a:solidFill>
                  <a:srgbClr val="262626"/>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FFFFFF"/>
              </a:buClr>
              <a:buSzPts val="3200"/>
            </a:pPr>
            <a:r>
              <a:rPr lang="en-US" sz="4100" b="1" dirty="0">
                <a:solidFill>
                  <a:schemeClr val="bg2"/>
                </a:solidFill>
              </a:rPr>
              <a:t>Stadium</a:t>
            </a:r>
            <a:endParaRPr lang="en-US" sz="3700" dirty="0">
              <a:solidFill>
                <a:schemeClr val="bg2"/>
              </a:solidFill>
            </a:endParaRPr>
          </a:p>
        </p:txBody>
      </p:sp>
      <p:sp>
        <p:nvSpPr>
          <p:cNvPr id="11" name="Google Shape;142;p24">
            <a:extLst>
              <a:ext uri="{FF2B5EF4-FFF2-40B4-BE49-F238E27FC236}">
                <a16:creationId xmlns:a16="http://schemas.microsoft.com/office/drawing/2014/main" id="{4EF517F3-0903-3DA5-520D-B334D9E1BBD3}"/>
              </a:ext>
            </a:extLst>
          </p:cNvPr>
          <p:cNvSpPr txBox="1">
            <a:spLocks/>
          </p:cNvSpPr>
          <p:nvPr/>
        </p:nvSpPr>
        <p:spPr>
          <a:xfrm>
            <a:off x="2720066" y="2424748"/>
            <a:ext cx="6964306" cy="1666771"/>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274300" tIns="182875" rIns="274300" bIns="182875" anchor="ctr" anchorCtr="1">
            <a:normAutofit fontScale="925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rgbClr val="262626"/>
              </a:buClr>
              <a:buSzPts val="1800"/>
              <a:buFont typeface="Gill Sans"/>
              <a:buNone/>
              <a:defRPr sz="2800" b="0" i="0" u="none" strike="noStrike" cap="none">
                <a:solidFill>
                  <a:srgbClr val="262626"/>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FFFFFF"/>
              </a:buClr>
              <a:buSzPts val="3200"/>
            </a:pPr>
            <a:r>
              <a:rPr lang="en-US" sz="4100" b="1" dirty="0">
                <a:solidFill>
                  <a:srgbClr val="FFFFFF"/>
                </a:solidFill>
              </a:rPr>
              <a:t>Vad </a:t>
            </a:r>
            <a:r>
              <a:rPr lang="en-US" sz="4100" b="1" dirty="0" err="1">
                <a:solidFill>
                  <a:srgbClr val="FFFFFF"/>
                </a:solidFill>
              </a:rPr>
              <a:t>skulle</a:t>
            </a:r>
            <a:r>
              <a:rPr lang="en-US" sz="4100" b="1" dirty="0">
                <a:solidFill>
                  <a:srgbClr val="FFFFFF"/>
                </a:solidFill>
              </a:rPr>
              <a:t> </a:t>
            </a:r>
            <a:r>
              <a:rPr lang="en-US" sz="4100" b="1" dirty="0" err="1">
                <a:solidFill>
                  <a:srgbClr val="FFFFFF"/>
                </a:solidFill>
              </a:rPr>
              <a:t>en</a:t>
            </a:r>
            <a:r>
              <a:rPr lang="en-US" sz="4100" b="1" dirty="0">
                <a:solidFill>
                  <a:srgbClr val="FFFFFF"/>
                </a:solidFill>
              </a:rPr>
              <a:t> </a:t>
            </a:r>
            <a:r>
              <a:rPr lang="en-US" sz="4100" b="1" dirty="0" err="1">
                <a:solidFill>
                  <a:srgbClr val="FFFFFF"/>
                </a:solidFill>
              </a:rPr>
              <a:t>hackare</a:t>
            </a:r>
            <a:r>
              <a:rPr lang="en-US" sz="4100" b="1" dirty="0">
                <a:solidFill>
                  <a:srgbClr val="FFFFFF"/>
                </a:solidFill>
              </a:rPr>
              <a:t> </a:t>
            </a:r>
            <a:r>
              <a:rPr lang="en-US" sz="4100" b="1" dirty="0" err="1">
                <a:solidFill>
                  <a:srgbClr val="FFFFFF"/>
                </a:solidFill>
              </a:rPr>
              <a:t>kunna</a:t>
            </a:r>
            <a:r>
              <a:rPr lang="en-US" sz="4100" b="1" dirty="0">
                <a:solidFill>
                  <a:srgbClr val="FFFFFF"/>
                </a:solidFill>
              </a:rPr>
              <a:t> </a:t>
            </a:r>
            <a:r>
              <a:rPr lang="en-US" sz="4100" b="1" dirty="0" err="1">
                <a:solidFill>
                  <a:srgbClr val="FFFFFF"/>
                </a:solidFill>
              </a:rPr>
              <a:t>använda</a:t>
            </a:r>
            <a:r>
              <a:rPr lang="en-US" sz="4100" b="1" dirty="0">
                <a:solidFill>
                  <a:srgbClr val="FFFFFF"/>
                </a:solidFill>
              </a:rPr>
              <a:t> cookies för?</a:t>
            </a:r>
            <a:endParaRPr lang="en-US" sz="3700" dirty="0"/>
          </a:p>
        </p:txBody>
      </p:sp>
    </p:spTree>
    <p:extLst>
      <p:ext uri="{BB962C8B-B14F-4D97-AF65-F5344CB8AC3E}">
        <p14:creationId xmlns:p14="http://schemas.microsoft.com/office/powerpoint/2010/main" val="61240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9">
          <a:extLst>
            <a:ext uri="{FF2B5EF4-FFF2-40B4-BE49-F238E27FC236}">
              <a16:creationId xmlns:a16="http://schemas.microsoft.com/office/drawing/2014/main" id="{548B8C34-B9ED-BF69-C8A4-77010CD0C896}"/>
            </a:ext>
          </a:extLst>
        </p:cNvPr>
        <p:cNvGrpSpPr/>
        <p:nvPr/>
      </p:nvGrpSpPr>
      <p:grpSpPr>
        <a:xfrm>
          <a:off x="0" y="0"/>
          <a:ext cx="0" cy="0"/>
          <a:chOff x="0" y="0"/>
          <a:chExt cx="0" cy="0"/>
        </a:xfrm>
      </p:grpSpPr>
      <p:pic>
        <p:nvPicPr>
          <p:cNvPr id="5" name="Bildobjekt 4">
            <a:extLst>
              <a:ext uri="{FF2B5EF4-FFF2-40B4-BE49-F238E27FC236}">
                <a16:creationId xmlns:a16="http://schemas.microsoft.com/office/drawing/2014/main" id="{3F354BE2-8FE6-E81D-0DDF-92A3CEB576E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315314" y="297387"/>
            <a:ext cx="2543175" cy="316179"/>
          </a:xfrm>
          <a:prstGeom prst="rect">
            <a:avLst/>
          </a:prstGeom>
        </p:spPr>
      </p:pic>
      <p:sp>
        <p:nvSpPr>
          <p:cNvPr id="8" name="Google Shape;181;g2ea2469da01_0_4">
            <a:extLst>
              <a:ext uri="{FF2B5EF4-FFF2-40B4-BE49-F238E27FC236}">
                <a16:creationId xmlns:a16="http://schemas.microsoft.com/office/drawing/2014/main" id="{437445F1-B99D-6CA6-2B6F-475EE3E09223}"/>
              </a:ext>
            </a:extLst>
          </p:cNvPr>
          <p:cNvSpPr txBox="1"/>
          <p:nvPr/>
        </p:nvSpPr>
        <p:spPr>
          <a:xfrm>
            <a:off x="305850" y="1154934"/>
            <a:ext cx="11580300" cy="759900"/>
          </a:xfrm>
          <a:prstGeom prst="rect">
            <a:avLst/>
          </a:prstGeom>
          <a:noFill/>
          <a:ln>
            <a:noFill/>
          </a:ln>
        </p:spPr>
        <p:txBody>
          <a:bodyPr spcFirstLastPara="1" wrap="square" lIns="91425" tIns="45700" rIns="91425" bIns="45700" anchor="t" anchorCtr="0">
            <a:normAutofit/>
          </a:bodyPr>
          <a:lstStyle/>
          <a:p>
            <a:pPr lvl="0" algn="ctr">
              <a:lnSpc>
                <a:spcPct val="90000"/>
              </a:lnSpc>
              <a:buClr>
                <a:schemeClr val="dk1"/>
              </a:buClr>
              <a:buSzPts val="3000"/>
            </a:pPr>
            <a:r>
              <a:rPr lang="sv-FI" sz="4400" b="1" dirty="0">
                <a:solidFill>
                  <a:schemeClr val="dk1"/>
                </a:solidFill>
                <a:latin typeface="Aptos" panose="020B0004020202020204" pitchFamily="34" charset="0"/>
                <a:ea typeface="Calibri"/>
                <a:cs typeface="Calibri"/>
                <a:sym typeface="Calibri"/>
              </a:rPr>
              <a:t>#3 Vem får ta del av kakan?</a:t>
            </a:r>
          </a:p>
          <a:p>
            <a:pPr lvl="0" algn="ctr">
              <a:lnSpc>
                <a:spcPct val="90000"/>
              </a:lnSpc>
              <a:buClr>
                <a:schemeClr val="dk1"/>
              </a:buClr>
              <a:buSzPts val="3000"/>
            </a:pPr>
            <a:endParaRPr sz="2000" b="1" i="0" u="none" strike="noStrike" cap="none" dirty="0">
              <a:solidFill>
                <a:srgbClr val="000000"/>
              </a:solidFill>
              <a:latin typeface="Aptos" panose="020B0004020202020204" pitchFamily="34" charset="0"/>
            </a:endParaRPr>
          </a:p>
        </p:txBody>
      </p:sp>
      <p:pic>
        <p:nvPicPr>
          <p:cNvPr id="12" name="Bildobjekt 11">
            <a:extLst>
              <a:ext uri="{FF2B5EF4-FFF2-40B4-BE49-F238E27FC236}">
                <a16:creationId xmlns:a16="http://schemas.microsoft.com/office/drawing/2014/main" id="{E68F261D-D86F-08FA-CC84-18F0D564CCCF}"/>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234301" y="2315620"/>
            <a:ext cx="5725826" cy="3772737"/>
          </a:xfrm>
          <a:prstGeom prst="rect">
            <a:avLst/>
          </a:prstGeom>
        </p:spPr>
      </p:pic>
      <p:pic>
        <p:nvPicPr>
          <p:cNvPr id="3" name="Bildobjekt 2">
            <a:extLst>
              <a:ext uri="{FF2B5EF4-FFF2-40B4-BE49-F238E27FC236}">
                <a16:creationId xmlns:a16="http://schemas.microsoft.com/office/drawing/2014/main" id="{1B1DD1C9-D3DF-BD95-6F79-FD466602C373}"/>
              </a:ext>
            </a:extLst>
          </p:cNvPr>
          <p:cNvPicPr>
            <a:picLocks noChangeAspect="1"/>
          </p:cNvPicPr>
          <p:nvPr/>
        </p:nvPicPr>
        <p:blipFill>
          <a:blip r:embed="rId5"/>
          <a:stretch>
            <a:fillRect/>
          </a:stretch>
        </p:blipFill>
        <p:spPr>
          <a:xfrm>
            <a:off x="6298596" y="2315620"/>
            <a:ext cx="5659103" cy="3772736"/>
          </a:xfrm>
          <a:prstGeom prst="rect">
            <a:avLst/>
          </a:prstGeom>
        </p:spPr>
      </p:pic>
    </p:spTree>
    <p:extLst>
      <p:ext uri="{BB962C8B-B14F-4D97-AF65-F5344CB8AC3E}">
        <p14:creationId xmlns:p14="http://schemas.microsoft.com/office/powerpoint/2010/main" val="2695246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1607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28"/>
        <p:cNvGrpSpPr/>
        <p:nvPr/>
      </p:nvGrpSpPr>
      <p:grpSpPr>
        <a:xfrm>
          <a:off x="0" y="0"/>
          <a:ext cx="0" cy="0"/>
          <a:chOff x="0" y="0"/>
          <a:chExt cx="0" cy="0"/>
        </a:xfrm>
      </p:grpSpPr>
      <p:sp>
        <p:nvSpPr>
          <p:cNvPr id="129" name="Google Shape;129;p7"/>
          <p:cNvSpPr/>
          <p:nvPr/>
        </p:nvSpPr>
        <p:spPr>
          <a:xfrm>
            <a:off x="3265725" y="544350"/>
            <a:ext cx="5612400" cy="5348700"/>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sv-SE" sz="4000" b="1" i="0" u="none" strike="noStrike" cap="none" dirty="0">
                <a:solidFill>
                  <a:schemeClr val="accent4"/>
                </a:solidFill>
                <a:latin typeface="Work Sans"/>
                <a:ea typeface="Work Sans"/>
                <a:cs typeface="Work Sans"/>
                <a:sym typeface="Work Sans"/>
              </a:rPr>
              <a:t>Ditt digitala fotavtryck</a:t>
            </a:r>
            <a:endParaRPr lang="sv-SE" sz="1400" b="0" i="0" u="none" strike="noStrike" cap="none" dirty="0">
              <a:solidFill>
                <a:schemeClr val="accent4"/>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1091E"/>
        </a:solidFill>
        <a:effectLst/>
      </p:bgPr>
    </p:bg>
    <p:spTree>
      <p:nvGrpSpPr>
        <p:cNvPr id="1" name="Shape 135"/>
        <p:cNvGrpSpPr/>
        <p:nvPr/>
      </p:nvGrpSpPr>
      <p:grpSpPr>
        <a:xfrm>
          <a:off x="0" y="0"/>
          <a:ext cx="0" cy="0"/>
          <a:chOff x="0" y="0"/>
          <a:chExt cx="0" cy="0"/>
        </a:xfrm>
      </p:grpSpPr>
      <p:pic>
        <p:nvPicPr>
          <p:cNvPr id="23" name="Bildobjekt 22">
            <a:extLst>
              <a:ext uri="{FF2B5EF4-FFF2-40B4-BE49-F238E27FC236}">
                <a16:creationId xmlns:a16="http://schemas.microsoft.com/office/drawing/2014/main" id="{B6BD39F4-64A3-9CF2-9D72-30E0A8DD62F1}"/>
              </a:ext>
            </a:extLst>
          </p:cNvPr>
          <p:cNvPicPr>
            <a:picLocks noChangeAspect="1"/>
          </p:cNvPicPr>
          <p:nvPr/>
        </p:nvPicPr>
        <p:blipFill>
          <a:blip r:embed="rId3"/>
          <a:stretch>
            <a:fillRect/>
          </a:stretch>
        </p:blipFill>
        <p:spPr>
          <a:xfrm>
            <a:off x="939801" y="-8467"/>
            <a:ext cx="10312398" cy="6874933"/>
          </a:xfrm>
          <a:prstGeom prst="rect">
            <a:avLst/>
          </a:prstGeom>
        </p:spPr>
      </p:pic>
      <p:sp>
        <p:nvSpPr>
          <p:cNvPr id="7" name="Rektangel 6">
            <a:extLst>
              <a:ext uri="{FF2B5EF4-FFF2-40B4-BE49-F238E27FC236}">
                <a16:creationId xmlns:a16="http://schemas.microsoft.com/office/drawing/2014/main" id="{738BCEA1-3FDD-6670-93B0-AA00B7814811}"/>
              </a:ext>
            </a:extLst>
          </p:cNvPr>
          <p:cNvSpPr/>
          <p:nvPr/>
        </p:nvSpPr>
        <p:spPr>
          <a:xfrm>
            <a:off x="2171700" y="1536700"/>
            <a:ext cx="1778000" cy="1524000"/>
          </a:xfrm>
          <a:prstGeom prst="rect">
            <a:avLst/>
          </a:prstGeom>
          <a:solidFill>
            <a:srgbClr val="000A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a:extLst>
              <a:ext uri="{FF2B5EF4-FFF2-40B4-BE49-F238E27FC236}">
                <a16:creationId xmlns:a16="http://schemas.microsoft.com/office/drawing/2014/main" id="{838B8CB0-443D-932D-6FDC-FAB829291694}"/>
              </a:ext>
            </a:extLst>
          </p:cNvPr>
          <p:cNvSpPr/>
          <p:nvPr/>
        </p:nvSpPr>
        <p:spPr>
          <a:xfrm>
            <a:off x="1727995" y="3240352"/>
            <a:ext cx="1778000" cy="1524000"/>
          </a:xfrm>
          <a:prstGeom prst="rect">
            <a:avLst/>
          </a:prstGeom>
          <a:solidFill>
            <a:srgbClr val="000A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a:extLst>
              <a:ext uri="{FF2B5EF4-FFF2-40B4-BE49-F238E27FC236}">
                <a16:creationId xmlns:a16="http://schemas.microsoft.com/office/drawing/2014/main" id="{BC66ED59-EAF2-66FD-C168-45F538A3FE7A}"/>
              </a:ext>
            </a:extLst>
          </p:cNvPr>
          <p:cNvSpPr/>
          <p:nvPr/>
        </p:nvSpPr>
        <p:spPr>
          <a:xfrm>
            <a:off x="2120900" y="4944004"/>
            <a:ext cx="1778000" cy="1524000"/>
          </a:xfrm>
          <a:prstGeom prst="rect">
            <a:avLst/>
          </a:prstGeom>
          <a:solidFill>
            <a:srgbClr val="000A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a:extLst>
              <a:ext uri="{FF2B5EF4-FFF2-40B4-BE49-F238E27FC236}">
                <a16:creationId xmlns:a16="http://schemas.microsoft.com/office/drawing/2014/main" id="{D101A1E8-271A-CCFE-B246-07452A23718D}"/>
              </a:ext>
            </a:extLst>
          </p:cNvPr>
          <p:cNvSpPr/>
          <p:nvPr/>
        </p:nvSpPr>
        <p:spPr>
          <a:xfrm>
            <a:off x="6908802" y="4978400"/>
            <a:ext cx="2273298" cy="1524000"/>
          </a:xfrm>
          <a:prstGeom prst="rect">
            <a:avLst/>
          </a:prstGeom>
          <a:solidFill>
            <a:srgbClr val="000A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F69F394C-EA6C-5E7D-73B1-98ED981E9167}"/>
              </a:ext>
            </a:extLst>
          </p:cNvPr>
          <p:cNvSpPr/>
          <p:nvPr/>
        </p:nvSpPr>
        <p:spPr>
          <a:xfrm>
            <a:off x="8121652" y="3703776"/>
            <a:ext cx="2273298" cy="1524000"/>
          </a:xfrm>
          <a:prstGeom prst="rect">
            <a:avLst/>
          </a:prstGeom>
          <a:solidFill>
            <a:srgbClr val="000A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16">
            <a:extLst>
              <a:ext uri="{FF2B5EF4-FFF2-40B4-BE49-F238E27FC236}">
                <a16:creationId xmlns:a16="http://schemas.microsoft.com/office/drawing/2014/main" id="{87090D8B-4B77-225B-659E-CE3E82FE7422}"/>
              </a:ext>
            </a:extLst>
          </p:cNvPr>
          <p:cNvSpPr/>
          <p:nvPr/>
        </p:nvSpPr>
        <p:spPr>
          <a:xfrm>
            <a:off x="8686007" y="2298700"/>
            <a:ext cx="2273298" cy="1524000"/>
          </a:xfrm>
          <a:prstGeom prst="rect">
            <a:avLst/>
          </a:prstGeom>
          <a:solidFill>
            <a:srgbClr val="000A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18">
            <a:extLst>
              <a:ext uri="{FF2B5EF4-FFF2-40B4-BE49-F238E27FC236}">
                <a16:creationId xmlns:a16="http://schemas.microsoft.com/office/drawing/2014/main" id="{189CB039-094C-7FAF-70C7-294674FD166C}"/>
              </a:ext>
            </a:extLst>
          </p:cNvPr>
          <p:cNvSpPr/>
          <p:nvPr/>
        </p:nvSpPr>
        <p:spPr>
          <a:xfrm>
            <a:off x="7900594" y="816919"/>
            <a:ext cx="2273298" cy="1524000"/>
          </a:xfrm>
          <a:prstGeom prst="rect">
            <a:avLst/>
          </a:prstGeom>
          <a:solidFill>
            <a:srgbClr val="000A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P spid="15" grpId="0" animBg="1"/>
      <p:bldP spid="17" grpId="0" animBg="1"/>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8"/>
          <p:cNvSpPr/>
          <p:nvPr/>
        </p:nvSpPr>
        <p:spPr>
          <a:xfrm>
            <a:off x="2471351" y="1198605"/>
            <a:ext cx="7525265" cy="4349579"/>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79" name="Google Shape;179;p8"/>
          <p:cNvSpPr/>
          <p:nvPr/>
        </p:nvSpPr>
        <p:spPr>
          <a:xfrm>
            <a:off x="2195384" y="976184"/>
            <a:ext cx="8122508" cy="5598524"/>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pic>
        <p:nvPicPr>
          <p:cNvPr id="2" name="Onlinemedia 1" title="Tänk säkert Roger">
            <a:hlinkClick r:id="" action="ppaction://media"/>
            <a:extLst>
              <a:ext uri="{FF2B5EF4-FFF2-40B4-BE49-F238E27FC236}">
                <a16:creationId xmlns:a16="http://schemas.microsoft.com/office/drawing/2014/main" id="{E1F8100D-B125-1FCF-3B5A-CAF5624FB749}"/>
              </a:ext>
            </a:extLst>
          </p:cNvPr>
          <p:cNvPicPr>
            <a:picLocks noRot="1" noChangeAspect="1"/>
          </p:cNvPicPr>
          <p:nvPr>
            <a:videoFile r:link="rId1"/>
          </p:nvPr>
        </p:nvPicPr>
        <p:blipFill>
          <a:blip r:embed="rId4"/>
          <a:stretch>
            <a:fillRect/>
          </a:stretch>
        </p:blipFill>
        <p:spPr>
          <a:xfrm>
            <a:off x="2556432" y="1265940"/>
            <a:ext cx="7427786" cy="4196709"/>
          </a:xfrm>
          <a:prstGeom prst="rect">
            <a:avLst/>
          </a:prstGeom>
        </p:spPr>
      </p:pic>
      <p:pic>
        <p:nvPicPr>
          <p:cNvPr id="8" name="Bildobjekt 7">
            <a:extLst>
              <a:ext uri="{FF2B5EF4-FFF2-40B4-BE49-F238E27FC236}">
                <a16:creationId xmlns:a16="http://schemas.microsoft.com/office/drawing/2014/main" id="{A3005E9A-456C-9E12-2C1F-F8D4A2208AFC}"/>
              </a:ext>
            </a:extLst>
          </p:cNvPr>
          <p:cNvPicPr>
            <a:picLocks noChangeAspect="1"/>
          </p:cNvPicPr>
          <p:nvPr/>
        </p:nvPicPr>
        <p:blipFill>
          <a:blip r:embed="rId5"/>
          <a:stretch>
            <a:fillRect/>
          </a:stretch>
        </p:blipFill>
        <p:spPr>
          <a:xfrm>
            <a:off x="9315314" y="297387"/>
            <a:ext cx="2543175" cy="3161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79;p8">
            <a:extLst>
              <a:ext uri="{FF2B5EF4-FFF2-40B4-BE49-F238E27FC236}">
                <a16:creationId xmlns:a16="http://schemas.microsoft.com/office/drawing/2014/main" id="{3D467830-C6E9-5B3D-C842-F0E420194285}"/>
              </a:ext>
            </a:extLst>
          </p:cNvPr>
          <p:cNvSpPr/>
          <p:nvPr/>
        </p:nvSpPr>
        <p:spPr>
          <a:xfrm>
            <a:off x="2195384" y="976184"/>
            <a:ext cx="8122508" cy="5598524"/>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pic>
        <p:nvPicPr>
          <p:cNvPr id="4" name="Onlinemedia 1" title="Tänk säkert Roger">
            <a:hlinkClick r:id="" action="ppaction://media"/>
            <a:extLst>
              <a:ext uri="{FF2B5EF4-FFF2-40B4-BE49-F238E27FC236}">
                <a16:creationId xmlns:a16="http://schemas.microsoft.com/office/drawing/2014/main" id="{60D83C79-CCB3-0E5E-D6FC-D28E65CC4F91}"/>
              </a:ext>
            </a:extLst>
          </p:cNvPr>
          <p:cNvPicPr>
            <a:picLocks noRot="1" noChangeAspect="1"/>
          </p:cNvPicPr>
          <p:nvPr>
            <a:videoFile r:link="rId1"/>
          </p:nvPr>
        </p:nvPicPr>
        <p:blipFill>
          <a:blip r:embed="rId4"/>
          <a:stretch>
            <a:fillRect/>
          </a:stretch>
        </p:blipFill>
        <p:spPr>
          <a:xfrm>
            <a:off x="2556432" y="1265940"/>
            <a:ext cx="7427786" cy="4196709"/>
          </a:xfrm>
          <a:prstGeom prst="rect">
            <a:avLst/>
          </a:prstGeom>
        </p:spPr>
      </p:pic>
      <p:pic>
        <p:nvPicPr>
          <p:cNvPr id="6" name="Bildobjekt 5">
            <a:extLst>
              <a:ext uri="{FF2B5EF4-FFF2-40B4-BE49-F238E27FC236}">
                <a16:creationId xmlns:a16="http://schemas.microsoft.com/office/drawing/2014/main" id="{29652EC3-4011-F378-2287-DD43B889498F}"/>
              </a:ext>
            </a:extLst>
          </p:cNvPr>
          <p:cNvPicPr>
            <a:picLocks noChangeAspect="1"/>
          </p:cNvPicPr>
          <p:nvPr/>
        </p:nvPicPr>
        <p:blipFill>
          <a:blip r:embed="rId5"/>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134471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g2e9745337d5_0_15"/>
          <p:cNvSpPr/>
          <p:nvPr/>
        </p:nvSpPr>
        <p:spPr>
          <a:xfrm>
            <a:off x="2195224" y="934325"/>
            <a:ext cx="8088808" cy="5598604"/>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90"/>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pic>
        <p:nvPicPr>
          <p:cNvPr id="8" name="Bildobjekt 7">
            <a:extLst>
              <a:ext uri="{FF2B5EF4-FFF2-40B4-BE49-F238E27FC236}">
                <a16:creationId xmlns:a16="http://schemas.microsoft.com/office/drawing/2014/main" id="{235788DD-88C4-AB8E-A7CD-54E97E4A27A7}"/>
              </a:ext>
            </a:extLst>
          </p:cNvPr>
          <p:cNvPicPr>
            <a:picLocks noChangeAspect="1"/>
          </p:cNvPicPr>
          <p:nvPr/>
        </p:nvPicPr>
        <p:blipFill>
          <a:blip r:embed="rId4"/>
          <a:stretch>
            <a:fillRect/>
          </a:stretch>
        </p:blipFill>
        <p:spPr>
          <a:xfrm>
            <a:off x="9315314" y="297387"/>
            <a:ext cx="2543175" cy="316179"/>
          </a:xfrm>
          <a:prstGeom prst="rect">
            <a:avLst/>
          </a:prstGeom>
        </p:spPr>
      </p:pic>
      <p:pic>
        <p:nvPicPr>
          <p:cNvPr id="2" name="Onlinemedia 1" title="Ditt digitala fotavtryck (Svenska)">
            <a:hlinkClick r:id="" action="ppaction://media"/>
            <a:extLst>
              <a:ext uri="{FF2B5EF4-FFF2-40B4-BE49-F238E27FC236}">
                <a16:creationId xmlns:a16="http://schemas.microsoft.com/office/drawing/2014/main" id="{81C3F399-E327-22B0-85A9-2E10DF07A3A0}"/>
              </a:ext>
            </a:extLst>
          </p:cNvPr>
          <p:cNvPicPr>
            <a:picLocks noRot="1" noChangeAspect="1"/>
          </p:cNvPicPr>
          <p:nvPr>
            <a:videoFile r:link="rId1"/>
          </p:nvPr>
        </p:nvPicPr>
        <p:blipFill>
          <a:blip r:embed="rId5"/>
          <a:stretch>
            <a:fillRect/>
          </a:stretch>
        </p:blipFill>
        <p:spPr>
          <a:xfrm>
            <a:off x="2581753" y="1252603"/>
            <a:ext cx="7363913" cy="416061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28">
          <a:extLst>
            <a:ext uri="{FF2B5EF4-FFF2-40B4-BE49-F238E27FC236}">
              <a16:creationId xmlns:a16="http://schemas.microsoft.com/office/drawing/2014/main" id="{7105C377-F8B6-7223-D7AB-568350D12508}"/>
            </a:ext>
          </a:extLst>
        </p:cNvPr>
        <p:cNvGrpSpPr/>
        <p:nvPr/>
      </p:nvGrpSpPr>
      <p:grpSpPr>
        <a:xfrm>
          <a:off x="0" y="0"/>
          <a:ext cx="0" cy="0"/>
          <a:chOff x="0" y="0"/>
          <a:chExt cx="0" cy="0"/>
        </a:xfrm>
      </p:grpSpPr>
      <p:sp>
        <p:nvSpPr>
          <p:cNvPr id="129" name="Google Shape;129;p7">
            <a:extLst>
              <a:ext uri="{FF2B5EF4-FFF2-40B4-BE49-F238E27FC236}">
                <a16:creationId xmlns:a16="http://schemas.microsoft.com/office/drawing/2014/main" id="{A33B3417-EEE0-C37C-8E1B-1782C6A66B9C}"/>
              </a:ext>
            </a:extLst>
          </p:cNvPr>
          <p:cNvSpPr/>
          <p:nvPr/>
        </p:nvSpPr>
        <p:spPr>
          <a:xfrm>
            <a:off x="3265725" y="544350"/>
            <a:ext cx="5612400" cy="5348700"/>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sv-SE" sz="4000" b="1" i="0" u="none" strike="noStrike" cap="none" dirty="0">
                <a:solidFill>
                  <a:srgbClr val="D4C394"/>
                </a:solidFill>
                <a:latin typeface="Work Sans"/>
                <a:ea typeface="Work Sans"/>
                <a:cs typeface="Work Sans"/>
                <a:sym typeface="Work Sans"/>
              </a:rPr>
              <a:t>Cookies</a:t>
            </a:r>
          </a:p>
          <a:p>
            <a:pPr marL="0" marR="0" lvl="0" indent="0" algn="ctr" rtl="0">
              <a:lnSpc>
                <a:spcPct val="100000"/>
              </a:lnSpc>
              <a:spcBef>
                <a:spcPts val="0"/>
              </a:spcBef>
              <a:spcAft>
                <a:spcPts val="0"/>
              </a:spcAft>
              <a:buClr>
                <a:srgbClr val="000000"/>
              </a:buClr>
              <a:buSzPts val="4000"/>
              <a:buFont typeface="Arial"/>
              <a:buNone/>
            </a:pPr>
            <a:r>
              <a:rPr lang="sv-SE" sz="2800" b="1" i="0" u="none" strike="noStrike" cap="none" dirty="0">
                <a:solidFill>
                  <a:srgbClr val="D4C394"/>
                </a:solidFill>
                <a:latin typeface="Work Sans"/>
                <a:ea typeface="Arial"/>
                <a:cs typeface="Arial"/>
                <a:sym typeface="Work Sans"/>
              </a:rPr>
              <a:t>Klicka bara ja! Eller?</a:t>
            </a:r>
            <a:endParaRPr lang="sv-SE" sz="105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153471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8">
          <a:extLst>
            <a:ext uri="{FF2B5EF4-FFF2-40B4-BE49-F238E27FC236}">
              <a16:creationId xmlns:a16="http://schemas.microsoft.com/office/drawing/2014/main" id="{3760F3B6-5708-DC13-106C-3871B92F8AA7}"/>
            </a:ext>
          </a:extLst>
        </p:cNvPr>
        <p:cNvGrpSpPr/>
        <p:nvPr/>
      </p:nvGrpSpPr>
      <p:grpSpPr>
        <a:xfrm>
          <a:off x="0" y="0"/>
          <a:ext cx="0" cy="0"/>
          <a:chOff x="0" y="0"/>
          <a:chExt cx="0" cy="0"/>
        </a:xfrm>
      </p:grpSpPr>
      <p:pic>
        <p:nvPicPr>
          <p:cNvPr id="223" name="Google Shape;223;g2211719fc68_0_1">
            <a:extLst>
              <a:ext uri="{FF2B5EF4-FFF2-40B4-BE49-F238E27FC236}">
                <a16:creationId xmlns:a16="http://schemas.microsoft.com/office/drawing/2014/main" id="{8733AAC0-F590-907A-3A05-98FD1B8207A2}"/>
              </a:ext>
            </a:extLst>
          </p:cNvPr>
          <p:cNvPicPr preferRelativeResize="0"/>
          <p:nvPr/>
        </p:nvPicPr>
        <p:blipFill rotWithShape="1">
          <a:blip r:embed="rId3">
            <a:alphaModFix/>
          </a:blip>
          <a:srcRect/>
          <a:stretch/>
        </p:blipFill>
        <p:spPr>
          <a:xfrm>
            <a:off x="3182600" y="3047847"/>
            <a:ext cx="4579428" cy="3454069"/>
          </a:xfrm>
          <a:prstGeom prst="rect">
            <a:avLst/>
          </a:prstGeom>
          <a:noFill/>
          <a:ln w="190500" cap="sq" cmpd="sng">
            <a:solidFill>
              <a:srgbClr val="C8C6BD"/>
            </a:solidFill>
            <a:prstDash val="solid"/>
            <a:miter lim="800000"/>
            <a:headEnd type="none" w="sm" len="sm"/>
            <a:tailEnd type="none" w="sm" len="sm"/>
          </a:ln>
          <a:effectLst>
            <a:outerShdw blurRad="254000" algn="bl" rotWithShape="0">
              <a:srgbClr val="000000">
                <a:alpha val="42745"/>
              </a:srgbClr>
            </a:outerShdw>
          </a:effectLst>
        </p:spPr>
      </p:pic>
      <p:pic>
        <p:nvPicPr>
          <p:cNvPr id="2" name="Picture 1">
            <a:extLst>
              <a:ext uri="{FF2B5EF4-FFF2-40B4-BE49-F238E27FC236}">
                <a16:creationId xmlns:a16="http://schemas.microsoft.com/office/drawing/2014/main" id="{3AFB88DE-A74E-FE52-F74A-0D54AA50A0C9}"/>
              </a:ext>
            </a:extLst>
          </p:cNvPr>
          <p:cNvPicPr>
            <a:picLocks noChangeAspect="1"/>
          </p:cNvPicPr>
          <p:nvPr/>
        </p:nvPicPr>
        <p:blipFill>
          <a:blip r:embed="rId4"/>
          <a:stretch>
            <a:fillRect/>
          </a:stretch>
        </p:blipFill>
        <p:spPr>
          <a:xfrm>
            <a:off x="230351" y="1313363"/>
            <a:ext cx="2865777" cy="4231269"/>
          </a:xfrm>
          <a:prstGeom prst="rect">
            <a:avLst/>
          </a:prstGeom>
        </p:spPr>
      </p:pic>
      <p:pic>
        <p:nvPicPr>
          <p:cNvPr id="4" name="Bildobjekt 3">
            <a:extLst>
              <a:ext uri="{FF2B5EF4-FFF2-40B4-BE49-F238E27FC236}">
                <a16:creationId xmlns:a16="http://schemas.microsoft.com/office/drawing/2014/main" id="{818BE1E8-2C12-FBDA-727E-A72C4D5CD663}"/>
              </a:ext>
            </a:extLst>
          </p:cNvPr>
          <p:cNvPicPr>
            <a:picLocks noChangeAspect="1"/>
          </p:cNvPicPr>
          <p:nvPr/>
        </p:nvPicPr>
        <p:blipFill>
          <a:blip r:embed="rId5"/>
          <a:stretch>
            <a:fillRect/>
          </a:stretch>
        </p:blipFill>
        <p:spPr>
          <a:xfrm>
            <a:off x="9315314" y="297387"/>
            <a:ext cx="2543175" cy="316179"/>
          </a:xfrm>
          <a:prstGeom prst="rect">
            <a:avLst/>
          </a:prstGeom>
        </p:spPr>
      </p:pic>
      <p:pic>
        <p:nvPicPr>
          <p:cNvPr id="6" name="Bildobjekt 5">
            <a:extLst>
              <a:ext uri="{FF2B5EF4-FFF2-40B4-BE49-F238E27FC236}">
                <a16:creationId xmlns:a16="http://schemas.microsoft.com/office/drawing/2014/main" id="{D86C0AD2-AD36-7478-6CB2-9B720B09B4A0}"/>
              </a:ext>
            </a:extLst>
          </p:cNvPr>
          <p:cNvPicPr>
            <a:picLocks noChangeAspect="1"/>
          </p:cNvPicPr>
          <p:nvPr/>
        </p:nvPicPr>
        <p:blipFill>
          <a:blip r:embed="rId6"/>
          <a:stretch>
            <a:fillRect/>
          </a:stretch>
        </p:blipFill>
        <p:spPr>
          <a:xfrm>
            <a:off x="7848501" y="1943020"/>
            <a:ext cx="3860998" cy="2971953"/>
          </a:xfrm>
          <a:prstGeom prst="rect">
            <a:avLst/>
          </a:prstGeom>
        </p:spPr>
      </p:pic>
      <p:sp>
        <p:nvSpPr>
          <p:cNvPr id="8" name="textruta 7">
            <a:extLst>
              <a:ext uri="{FF2B5EF4-FFF2-40B4-BE49-F238E27FC236}">
                <a16:creationId xmlns:a16="http://schemas.microsoft.com/office/drawing/2014/main" id="{A41F4060-4662-039D-FA26-74FE739CDEE0}"/>
              </a:ext>
            </a:extLst>
          </p:cNvPr>
          <p:cNvSpPr txBox="1"/>
          <p:nvPr/>
        </p:nvSpPr>
        <p:spPr>
          <a:xfrm>
            <a:off x="2717800" y="1082010"/>
            <a:ext cx="6756400" cy="769441"/>
          </a:xfrm>
          <a:prstGeom prst="rect">
            <a:avLst/>
          </a:prstGeom>
          <a:noFill/>
        </p:spPr>
        <p:txBody>
          <a:bodyPr wrap="square" rtlCol="0">
            <a:spAutoFit/>
          </a:bodyPr>
          <a:lstStyle/>
          <a:p>
            <a:pPr algn="ctr"/>
            <a:r>
              <a:rPr lang="sv-SE" sz="4400" b="1" dirty="0">
                <a:solidFill>
                  <a:srgbClr val="2B5165"/>
                </a:solidFill>
                <a:latin typeface="Aptos" panose="020B0004020202020204" pitchFamily="34" charset="0"/>
              </a:rPr>
              <a:t>Vad är cookies?</a:t>
            </a:r>
          </a:p>
        </p:txBody>
      </p:sp>
    </p:spTree>
    <p:extLst>
      <p:ext uri="{BB962C8B-B14F-4D97-AF65-F5344CB8AC3E}">
        <p14:creationId xmlns:p14="http://schemas.microsoft.com/office/powerpoint/2010/main" val="2836255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3"/>
                                        </p:tgtEl>
                                        <p:attrNameLst>
                                          <p:attrName>style.visibility</p:attrName>
                                        </p:attrNameLst>
                                      </p:cBhvr>
                                      <p:to>
                                        <p:strVal val="visible"/>
                                      </p:to>
                                    </p:set>
                                    <p:animEffect transition="in" filter="fade">
                                      <p:cBhvr>
                                        <p:cTn id="7" dur="500"/>
                                        <p:tgtEl>
                                          <p:spTgt spid="2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aket">
  <a:themeElements>
    <a:clrScheme name="CSA 1">
      <a:dk1>
        <a:srgbClr val="2B5165"/>
      </a:dk1>
      <a:lt1>
        <a:srgbClr val="AEC2D3"/>
      </a:lt1>
      <a:dk2>
        <a:srgbClr val="682241"/>
      </a:dk2>
      <a:lt2>
        <a:srgbClr val="AEC2D3"/>
      </a:lt2>
      <a:accent1>
        <a:srgbClr val="67B9E8"/>
      </a:accent1>
      <a:accent2>
        <a:srgbClr val="EA528E"/>
      </a:accent2>
      <a:accent3>
        <a:srgbClr val="2B5113"/>
      </a:accent3>
      <a:accent4>
        <a:srgbClr val="F0BE00"/>
      </a:accent4>
      <a:accent5>
        <a:srgbClr val="675400"/>
      </a:accent5>
      <a:accent6>
        <a:srgbClr val="B0C198"/>
      </a:accent6>
      <a:hlink>
        <a:srgbClr val="D3AABE"/>
      </a:hlink>
      <a:folHlink>
        <a:srgbClr val="6CB53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2bf4a64-6aa3-458c-aa08-8b0f5a39a430" xsi:nil="true"/>
    <lcf76f155ced4ddcb4097134ff3c332f xmlns="25806b8c-0817-40f8-9b44-cee3d4bb6c05">
      <Terms xmlns="http://schemas.microsoft.com/office/infopath/2007/PartnerControls"/>
    </lcf76f155ced4ddcb4097134ff3c332f>
    <MigrationSourceID xmlns="02bf4a64-6aa3-458c-aa08-8b0f5a39a430">1uRoL7KtlJA2CzjzlggEGOEf-7p6c9Klj</MigrationSourceID>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1E502A17FBC9143A91EBDACEB479DB6" ma:contentTypeVersion="15" ma:contentTypeDescription="Skapa ett nytt dokument." ma:contentTypeScope="" ma:versionID="e2fab5550e7387818ffdad74745c3829">
  <xsd:schema xmlns:xsd="http://www.w3.org/2001/XMLSchema" xmlns:xs="http://www.w3.org/2001/XMLSchema" xmlns:p="http://schemas.microsoft.com/office/2006/metadata/properties" xmlns:ns2="25806b8c-0817-40f8-9b44-cee3d4bb6c05" xmlns:ns3="02bf4a64-6aa3-458c-aa08-8b0f5a39a430" targetNamespace="http://schemas.microsoft.com/office/2006/metadata/properties" ma:root="true" ma:fieldsID="199741d4465249c7b4d29de7ac0c86ad" ns2:_="" ns3:_="">
    <xsd:import namespace="25806b8c-0817-40f8-9b44-cee3d4bb6c05"/>
    <xsd:import namespace="02bf4a64-6aa3-458c-aa08-8b0f5a39a43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element ref="ns3:MigrationSource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06b8c-0817-40f8-9b44-cee3d4bb6c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e338d291-7395-4225-a51e-3261c92484e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bf4a64-6aa3-458c-aa08-8b0f5a39a43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eeafedf-00ae-4b7e-b9e8-103a1c4f1eaf}" ma:internalName="TaxCatchAll" ma:showField="CatchAllData" ma:web="02bf4a64-6aa3-458c-aa08-8b0f5a39a430">
      <xsd:complexType>
        <xsd:complexContent>
          <xsd:extension base="dms:MultiChoiceLookup">
            <xsd:sequence>
              <xsd:element name="Value" type="dms:Lookup" maxOccurs="unbounded" minOccurs="0" nillable="true"/>
            </xsd:sequence>
          </xsd:extension>
        </xsd:complexContent>
      </xsd:complexType>
    </xsd:element>
    <xsd:element name="MigrationSourceID" ma:index="22" nillable="true" ma:displayName="MigrationSourceID" ma:internalName="MigrationSourceID"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457F3D-C525-48E2-93C3-416F2181185F}">
  <ds:schemaRefs>
    <ds:schemaRef ds:uri="http://schemas.microsoft.com/office/2006/metadata/properties"/>
    <ds:schemaRef ds:uri="http://schemas.microsoft.com/office/infopath/2007/PartnerControls"/>
    <ds:schemaRef ds:uri="ae01e7b5-0969-4f15-bfad-5bd73be6c6fc"/>
    <ds:schemaRef ds:uri="e26af2e1-f780-452d-9f06-ad71f8d74ea5"/>
    <ds:schemaRef ds:uri="02bf4a64-6aa3-458c-aa08-8b0f5a39a430"/>
    <ds:schemaRef ds:uri="25806b8c-0817-40f8-9b44-cee3d4bb6c05"/>
  </ds:schemaRefs>
</ds:datastoreItem>
</file>

<file path=customXml/itemProps2.xml><?xml version="1.0" encoding="utf-8"?>
<ds:datastoreItem xmlns:ds="http://schemas.openxmlformats.org/officeDocument/2006/customXml" ds:itemID="{14919062-3D93-488C-964A-63D3F43BB128}">
  <ds:schemaRefs>
    <ds:schemaRef ds:uri="http://schemas.microsoft.com/sharepoint/v3/contenttype/forms"/>
  </ds:schemaRefs>
</ds:datastoreItem>
</file>

<file path=customXml/itemProps3.xml><?xml version="1.0" encoding="utf-8"?>
<ds:datastoreItem xmlns:ds="http://schemas.openxmlformats.org/officeDocument/2006/customXml" ds:itemID="{707207A6-D346-4319-9D0A-E08C8B8D29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806b8c-0817-40f8-9b44-cee3d4bb6c05"/>
    <ds:schemaRef ds:uri="02bf4a64-6aa3-458c-aa08-8b0f5a39a4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8411</TotalTime>
  <Words>2269</Words>
  <Application>Microsoft Office PowerPoint</Application>
  <PresentationFormat>Bredbild</PresentationFormat>
  <Paragraphs>136</Paragraphs>
  <Slides>19</Slides>
  <Notes>19</Notes>
  <HiddenSlides>0</HiddenSlides>
  <MMClips>3</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19</vt:i4>
      </vt:variant>
    </vt:vector>
  </HeadingPairs>
  <TitlesOfParts>
    <vt:vector size="26" baseType="lpstr">
      <vt:lpstr>Work Sans</vt:lpstr>
      <vt:lpstr>Calibri</vt:lpstr>
      <vt:lpstr>Aptos</vt:lpstr>
      <vt:lpstr>Arial</vt:lpstr>
      <vt:lpstr>Gill Sans</vt:lpstr>
      <vt:lpstr>Sniglet</vt:lpstr>
      <vt:lpstr>Paket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Mia-Lie Nylund</dc:creator>
  <cp:lastModifiedBy>Judith Maiers</cp:lastModifiedBy>
  <cp:revision>24</cp:revision>
  <dcterms:created xsi:type="dcterms:W3CDTF">2022-05-31T09:53:00Z</dcterms:created>
  <dcterms:modified xsi:type="dcterms:W3CDTF">2026-08-06T12:17:38Z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0x01010011E502A17FBC9143A91EBDACEB479DB6</vt:lpwstr>
  </property>
  <property fmtid="{D5CDD505-2E9C-101B-9397-08002B2CF9AE}" pid="3" name="Order">
    <vt:r8>2700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